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7" r:id="rId1"/>
    <p:sldMasterId id="2147483752" r:id="rId2"/>
  </p:sldMasterIdLst>
  <p:notesMasterIdLst>
    <p:notesMasterId r:id="rId18"/>
  </p:notesMasterIdLst>
  <p:sldIdLst>
    <p:sldId id="256" r:id="rId3"/>
    <p:sldId id="260" r:id="rId4"/>
    <p:sldId id="293" r:id="rId5"/>
    <p:sldId id="272" r:id="rId6"/>
    <p:sldId id="263" r:id="rId7"/>
    <p:sldId id="290" r:id="rId8"/>
    <p:sldId id="274" r:id="rId9"/>
    <p:sldId id="275" r:id="rId10"/>
    <p:sldId id="289" r:id="rId11"/>
    <p:sldId id="287" r:id="rId12"/>
    <p:sldId id="273" r:id="rId13"/>
    <p:sldId id="291" r:id="rId14"/>
    <p:sldId id="288" r:id="rId15"/>
    <p:sldId id="292" r:id="rId16"/>
    <p:sldId id="266" r:id="rId17"/>
  </p:sldIdLst>
  <p:sldSz cx="12193588"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40000"/>
    <a:srgbClr val="005A9C"/>
    <a:srgbClr val="10253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6"/>
    <p:restoredTop sz="94680"/>
  </p:normalViewPr>
  <p:slideViewPr>
    <p:cSldViewPr snapToGrid="0" snapToObjects="1">
      <p:cViewPr varScale="1">
        <p:scale>
          <a:sx n="63" d="100"/>
          <a:sy n="63" d="100"/>
        </p:scale>
        <p:origin x="804" y="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C486D48-A6BC-8F48-8A4D-11BEC9810F69}" type="datetimeFigureOut">
              <a:rPr lang="en-US" smtClean="0"/>
              <a:t>5/27/2021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360073-3413-9C4E-B612-1569E32E8B08}" type="slidenum">
              <a:rPr lang="en-US" smtClean="0"/>
              <a:t>‹#›</a:t>
            </a:fld>
            <a:endParaRPr lang="en-US"/>
          </a:p>
        </p:txBody>
      </p:sp>
    </p:spTree>
    <p:extLst>
      <p:ext uri="{BB962C8B-B14F-4D97-AF65-F5344CB8AC3E}">
        <p14:creationId xmlns:p14="http://schemas.microsoft.com/office/powerpoint/2010/main" val="8375067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MQ</a:t>
            </a:r>
          </a:p>
        </p:txBody>
      </p:sp>
      <p:sp>
        <p:nvSpPr>
          <p:cNvPr id="4" name="Slide Number Placeholder 3"/>
          <p:cNvSpPr>
            <a:spLocks noGrp="1"/>
          </p:cNvSpPr>
          <p:nvPr>
            <p:ph type="sldNum" sz="quarter" idx="5"/>
          </p:nvPr>
        </p:nvSpPr>
        <p:spPr/>
        <p:txBody>
          <a:bodyPr/>
          <a:lstStyle/>
          <a:p>
            <a:fld id="{FE360073-3413-9C4E-B612-1569E32E8B08}" type="slidenum">
              <a:rPr lang="en-US" smtClean="0"/>
              <a:t>2</a:t>
            </a:fld>
            <a:endParaRPr lang="en-US"/>
          </a:p>
        </p:txBody>
      </p:sp>
    </p:spTree>
    <p:extLst>
      <p:ext uri="{BB962C8B-B14F-4D97-AF65-F5344CB8AC3E}">
        <p14:creationId xmlns:p14="http://schemas.microsoft.com/office/powerpoint/2010/main" val="18910450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MP?</a:t>
            </a:r>
            <a:endParaRPr lang="en-AU" dirty="0"/>
          </a:p>
        </p:txBody>
      </p:sp>
      <p:sp>
        <p:nvSpPr>
          <p:cNvPr id="4" name="Slide Number Placeholder 3"/>
          <p:cNvSpPr>
            <a:spLocks noGrp="1"/>
          </p:cNvSpPr>
          <p:nvPr>
            <p:ph type="sldNum" sz="quarter" idx="5"/>
          </p:nvPr>
        </p:nvSpPr>
        <p:spPr/>
        <p:txBody>
          <a:bodyPr/>
          <a:lstStyle/>
          <a:p>
            <a:fld id="{FE360073-3413-9C4E-B612-1569E32E8B08}" type="slidenum">
              <a:rPr lang="en-US" smtClean="0"/>
              <a:t>13</a:t>
            </a:fld>
            <a:endParaRPr lang="en-US"/>
          </a:p>
        </p:txBody>
      </p:sp>
    </p:spTree>
    <p:extLst>
      <p:ext uri="{BB962C8B-B14F-4D97-AF65-F5344CB8AC3E}">
        <p14:creationId xmlns:p14="http://schemas.microsoft.com/office/powerpoint/2010/main" val="10750449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MQ</a:t>
            </a:r>
          </a:p>
        </p:txBody>
      </p:sp>
      <p:sp>
        <p:nvSpPr>
          <p:cNvPr id="4" name="Slide Number Placeholder 3"/>
          <p:cNvSpPr>
            <a:spLocks noGrp="1"/>
          </p:cNvSpPr>
          <p:nvPr>
            <p:ph type="sldNum" sz="quarter" idx="5"/>
          </p:nvPr>
        </p:nvSpPr>
        <p:spPr/>
        <p:txBody>
          <a:bodyPr/>
          <a:lstStyle/>
          <a:p>
            <a:fld id="{FE360073-3413-9C4E-B612-1569E32E8B08}" type="slidenum">
              <a:rPr lang="en-US" smtClean="0"/>
              <a:t>3</a:t>
            </a:fld>
            <a:endParaRPr lang="en-US"/>
          </a:p>
        </p:txBody>
      </p:sp>
    </p:spTree>
    <p:extLst>
      <p:ext uri="{BB962C8B-B14F-4D97-AF65-F5344CB8AC3E}">
        <p14:creationId xmlns:p14="http://schemas.microsoft.com/office/powerpoint/2010/main" val="13277412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MQ</a:t>
            </a:r>
          </a:p>
        </p:txBody>
      </p:sp>
      <p:sp>
        <p:nvSpPr>
          <p:cNvPr id="4" name="Slide Number Placeholder 3"/>
          <p:cNvSpPr>
            <a:spLocks noGrp="1"/>
          </p:cNvSpPr>
          <p:nvPr>
            <p:ph type="sldNum" sz="quarter" idx="5"/>
          </p:nvPr>
        </p:nvSpPr>
        <p:spPr/>
        <p:txBody>
          <a:bodyPr/>
          <a:lstStyle/>
          <a:p>
            <a:fld id="{FE360073-3413-9C4E-B612-1569E32E8B08}" type="slidenum">
              <a:rPr lang="en-US" smtClean="0"/>
              <a:t>4</a:t>
            </a:fld>
            <a:endParaRPr lang="en-US"/>
          </a:p>
        </p:txBody>
      </p:sp>
    </p:spTree>
    <p:extLst>
      <p:ext uri="{BB962C8B-B14F-4D97-AF65-F5344CB8AC3E}">
        <p14:creationId xmlns:p14="http://schemas.microsoft.com/office/powerpoint/2010/main" val="27488468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MQ</a:t>
            </a:r>
          </a:p>
        </p:txBody>
      </p:sp>
      <p:sp>
        <p:nvSpPr>
          <p:cNvPr id="4" name="Slide Number Placeholder 3"/>
          <p:cNvSpPr>
            <a:spLocks noGrp="1"/>
          </p:cNvSpPr>
          <p:nvPr>
            <p:ph type="sldNum" sz="quarter" idx="5"/>
          </p:nvPr>
        </p:nvSpPr>
        <p:spPr/>
        <p:txBody>
          <a:bodyPr/>
          <a:lstStyle/>
          <a:p>
            <a:fld id="{FE360073-3413-9C4E-B612-1569E32E8B08}" type="slidenum">
              <a:rPr lang="en-US" smtClean="0"/>
              <a:t>5</a:t>
            </a:fld>
            <a:endParaRPr lang="en-US"/>
          </a:p>
        </p:txBody>
      </p:sp>
    </p:spTree>
    <p:extLst>
      <p:ext uri="{BB962C8B-B14F-4D97-AF65-F5344CB8AC3E}">
        <p14:creationId xmlns:p14="http://schemas.microsoft.com/office/powerpoint/2010/main" val="390296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MD</a:t>
            </a:r>
          </a:p>
        </p:txBody>
      </p:sp>
      <p:sp>
        <p:nvSpPr>
          <p:cNvPr id="4" name="Slide Number Placeholder 3"/>
          <p:cNvSpPr>
            <a:spLocks noGrp="1"/>
          </p:cNvSpPr>
          <p:nvPr>
            <p:ph type="sldNum" sz="quarter" idx="5"/>
          </p:nvPr>
        </p:nvSpPr>
        <p:spPr/>
        <p:txBody>
          <a:bodyPr/>
          <a:lstStyle/>
          <a:p>
            <a:fld id="{FE360073-3413-9C4E-B612-1569E32E8B08}" type="slidenum">
              <a:rPr lang="en-US" smtClean="0"/>
              <a:t>6</a:t>
            </a:fld>
            <a:endParaRPr lang="en-US"/>
          </a:p>
        </p:txBody>
      </p:sp>
    </p:spTree>
    <p:extLst>
      <p:ext uri="{BB962C8B-B14F-4D97-AF65-F5344CB8AC3E}">
        <p14:creationId xmlns:p14="http://schemas.microsoft.com/office/powerpoint/2010/main" val="23926785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MD</a:t>
            </a:r>
          </a:p>
        </p:txBody>
      </p:sp>
      <p:sp>
        <p:nvSpPr>
          <p:cNvPr id="4" name="Slide Number Placeholder 3"/>
          <p:cNvSpPr>
            <a:spLocks noGrp="1"/>
          </p:cNvSpPr>
          <p:nvPr>
            <p:ph type="sldNum" sz="quarter" idx="5"/>
          </p:nvPr>
        </p:nvSpPr>
        <p:spPr/>
        <p:txBody>
          <a:bodyPr/>
          <a:lstStyle/>
          <a:p>
            <a:fld id="{FE360073-3413-9C4E-B612-1569E32E8B08}" type="slidenum">
              <a:rPr lang="en-US" smtClean="0"/>
              <a:t>7</a:t>
            </a:fld>
            <a:endParaRPr lang="en-US"/>
          </a:p>
        </p:txBody>
      </p:sp>
    </p:spTree>
    <p:extLst>
      <p:ext uri="{BB962C8B-B14F-4D97-AF65-F5344CB8AC3E}">
        <p14:creationId xmlns:p14="http://schemas.microsoft.com/office/powerpoint/2010/main" val="13523413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MD</a:t>
            </a:r>
          </a:p>
        </p:txBody>
      </p:sp>
      <p:sp>
        <p:nvSpPr>
          <p:cNvPr id="4" name="Slide Number Placeholder 3"/>
          <p:cNvSpPr>
            <a:spLocks noGrp="1"/>
          </p:cNvSpPr>
          <p:nvPr>
            <p:ph type="sldNum" sz="quarter" idx="5"/>
          </p:nvPr>
        </p:nvSpPr>
        <p:spPr/>
        <p:txBody>
          <a:bodyPr/>
          <a:lstStyle/>
          <a:p>
            <a:fld id="{FE360073-3413-9C4E-B612-1569E32E8B08}" type="slidenum">
              <a:rPr lang="en-US" smtClean="0"/>
              <a:t>8</a:t>
            </a:fld>
            <a:endParaRPr lang="en-US"/>
          </a:p>
        </p:txBody>
      </p:sp>
    </p:spTree>
    <p:extLst>
      <p:ext uri="{BB962C8B-B14F-4D97-AF65-F5344CB8AC3E}">
        <p14:creationId xmlns:p14="http://schemas.microsoft.com/office/powerpoint/2010/main" val="32598158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MP?</a:t>
            </a:r>
          </a:p>
        </p:txBody>
      </p:sp>
      <p:sp>
        <p:nvSpPr>
          <p:cNvPr id="4" name="Slide Number Placeholder 3"/>
          <p:cNvSpPr>
            <a:spLocks noGrp="1"/>
          </p:cNvSpPr>
          <p:nvPr>
            <p:ph type="sldNum" sz="quarter" idx="5"/>
          </p:nvPr>
        </p:nvSpPr>
        <p:spPr/>
        <p:txBody>
          <a:bodyPr/>
          <a:lstStyle/>
          <a:p>
            <a:fld id="{FE360073-3413-9C4E-B612-1569E32E8B08}" type="slidenum">
              <a:rPr lang="en-US" smtClean="0"/>
              <a:t>10</a:t>
            </a:fld>
            <a:endParaRPr lang="en-US"/>
          </a:p>
        </p:txBody>
      </p:sp>
    </p:spTree>
    <p:extLst>
      <p:ext uri="{BB962C8B-B14F-4D97-AF65-F5344CB8AC3E}">
        <p14:creationId xmlns:p14="http://schemas.microsoft.com/office/powerpoint/2010/main" val="34185280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MP?</a:t>
            </a:r>
          </a:p>
        </p:txBody>
      </p:sp>
      <p:sp>
        <p:nvSpPr>
          <p:cNvPr id="4" name="Slide Number Placeholder 3"/>
          <p:cNvSpPr>
            <a:spLocks noGrp="1"/>
          </p:cNvSpPr>
          <p:nvPr>
            <p:ph type="sldNum" sz="quarter" idx="5"/>
          </p:nvPr>
        </p:nvSpPr>
        <p:spPr/>
        <p:txBody>
          <a:bodyPr/>
          <a:lstStyle/>
          <a:p>
            <a:fld id="{FE360073-3413-9C4E-B612-1569E32E8B08}" type="slidenum">
              <a:rPr lang="en-US" smtClean="0"/>
              <a:t>11</a:t>
            </a:fld>
            <a:endParaRPr lang="en-US"/>
          </a:p>
        </p:txBody>
      </p:sp>
    </p:spTree>
    <p:extLst>
      <p:ext uri="{BB962C8B-B14F-4D97-AF65-F5344CB8AC3E}">
        <p14:creationId xmlns:p14="http://schemas.microsoft.com/office/powerpoint/2010/main" val="42864840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598DA433-2473-FB4F-9E04-46C476D3B17B}"/>
              </a:ext>
            </a:extLst>
          </p:cNvPr>
          <p:cNvSpPr>
            <a:spLocks noGrp="1"/>
          </p:cNvSpPr>
          <p:nvPr>
            <p:ph type="title" hasCustomPrompt="1"/>
          </p:nvPr>
        </p:nvSpPr>
        <p:spPr>
          <a:xfrm>
            <a:off x="558452" y="4026760"/>
            <a:ext cx="10561375" cy="1549207"/>
          </a:xfrm>
          <a:prstGeom prst="rect">
            <a:avLst/>
          </a:prstGeom>
        </p:spPr>
        <p:txBody>
          <a:bodyPr vert="horz" lIns="0" tIns="0" rIns="0" bIns="0" rtlCol="0" anchor="t" anchorCtr="0">
            <a:spAutoFit/>
          </a:bodyPr>
          <a:lstStyle>
            <a:lvl1pPr>
              <a:lnSpc>
                <a:spcPts val="6000"/>
              </a:lnSpc>
              <a:defRPr sz="6000" cap="all" baseline="0">
                <a:solidFill>
                  <a:schemeClr val="bg1"/>
                </a:solidFill>
              </a:defRPr>
            </a:lvl1pPr>
          </a:lstStyle>
          <a:p>
            <a:r>
              <a:rPr lang="en-US" dirty="0" err="1"/>
              <a:t>Powerpoint</a:t>
            </a:r>
            <a:r>
              <a:rPr lang="en-US" dirty="0"/>
              <a:t> </a:t>
            </a:r>
            <a:br>
              <a:rPr lang="en-US" dirty="0"/>
            </a:br>
            <a:r>
              <a:rPr lang="en-US" dirty="0"/>
              <a:t>heading text</a:t>
            </a:r>
          </a:p>
        </p:txBody>
      </p:sp>
      <p:sp>
        <p:nvSpPr>
          <p:cNvPr id="8" name="Text Placeholder 2">
            <a:extLst>
              <a:ext uri="{FF2B5EF4-FFF2-40B4-BE49-F238E27FC236}">
                <a16:creationId xmlns:a16="http://schemas.microsoft.com/office/drawing/2014/main" id="{C3C29D5E-8D9C-A14F-BCA7-49142A0BDFED}"/>
              </a:ext>
            </a:extLst>
          </p:cNvPr>
          <p:cNvSpPr>
            <a:spLocks noGrp="1"/>
          </p:cNvSpPr>
          <p:nvPr>
            <p:ph type="body" sz="quarter" idx="10" hasCustomPrompt="1"/>
          </p:nvPr>
        </p:nvSpPr>
        <p:spPr>
          <a:xfrm>
            <a:off x="624398" y="3290998"/>
            <a:ext cx="5481489" cy="481350"/>
          </a:xfrm>
          <a:prstGeom prst="rect">
            <a:avLst/>
          </a:prstGeom>
        </p:spPr>
        <p:txBody>
          <a:bodyPr wrap="square" anchor="b" anchorCtr="0">
            <a:spAutoFit/>
          </a:bodyPr>
          <a:lstStyle>
            <a:lvl1pPr>
              <a:defRPr sz="3467" b="0" i="0">
                <a:solidFill>
                  <a:schemeClr val="bg1"/>
                </a:solidFill>
                <a:latin typeface="Book Antiqua" panose="02040602050305030304" pitchFamily="18" charset="0"/>
              </a:defRPr>
            </a:lvl1pPr>
          </a:lstStyle>
          <a:p>
            <a:pPr lvl="0"/>
            <a:r>
              <a:rPr lang="en-US" dirty="0"/>
              <a:t>Sub heading text</a:t>
            </a:r>
          </a:p>
        </p:txBody>
      </p:sp>
      <p:pic>
        <p:nvPicPr>
          <p:cNvPr id="13" name="Picture 12" descr="A group of people in a room&#10;&#10;Description automatically generated">
            <a:extLst>
              <a:ext uri="{FF2B5EF4-FFF2-40B4-BE49-F238E27FC236}">
                <a16:creationId xmlns:a16="http://schemas.microsoft.com/office/drawing/2014/main" id="{2DBF826A-E3DE-4E4C-8B76-2A1D542F4652}"/>
              </a:ext>
            </a:extLst>
          </p:cNvPr>
          <p:cNvPicPr>
            <a:picLocks noChangeAspect="1"/>
          </p:cNvPicPr>
          <p:nvPr userDrawn="1"/>
        </p:nvPicPr>
        <p:blipFill>
          <a:blip r:embed="rId2"/>
          <a:stretch>
            <a:fillRect/>
          </a:stretch>
        </p:blipFill>
        <p:spPr>
          <a:xfrm>
            <a:off x="794" y="0"/>
            <a:ext cx="12192000" cy="6858000"/>
          </a:xfrm>
          <a:prstGeom prst="rect">
            <a:avLst/>
          </a:prstGeom>
        </p:spPr>
      </p:pic>
    </p:spTree>
    <p:extLst>
      <p:ext uri="{BB962C8B-B14F-4D97-AF65-F5344CB8AC3E}">
        <p14:creationId xmlns:p14="http://schemas.microsoft.com/office/powerpoint/2010/main" val="9957346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5652713" y="719998"/>
            <a:ext cx="5820487" cy="5328000"/>
          </a:xfrm>
        </p:spPr>
        <p:txBody>
          <a:bodyPr anchor="t"/>
          <a:lstStyle>
            <a:lvl1pPr marL="0" indent="0">
              <a:buNone/>
              <a:defRPr sz="4267"/>
            </a:lvl1pPr>
            <a:lvl2pPr marL="609676" indent="0">
              <a:buNone/>
              <a:defRPr sz="3734"/>
            </a:lvl2pPr>
            <a:lvl3pPr marL="1219352" indent="0">
              <a:buNone/>
              <a:defRPr sz="3200"/>
            </a:lvl3pPr>
            <a:lvl4pPr marL="1829029" indent="0">
              <a:buNone/>
              <a:defRPr sz="2667"/>
            </a:lvl4pPr>
            <a:lvl5pPr marL="0" indent="0">
              <a:buNone/>
              <a:defRPr sz="2667"/>
            </a:lvl5pPr>
            <a:lvl6pPr marL="3048381" indent="0">
              <a:buNone/>
              <a:defRPr sz="2667"/>
            </a:lvl6pPr>
            <a:lvl7pPr marL="3658057" indent="0">
              <a:buNone/>
              <a:defRPr sz="2667"/>
            </a:lvl7pPr>
            <a:lvl8pPr marL="4267733" indent="0">
              <a:buNone/>
              <a:defRPr sz="2667"/>
            </a:lvl8pPr>
            <a:lvl9pPr marL="4877410" indent="0">
              <a:buNone/>
              <a:defRPr sz="2667"/>
            </a:lvl9pPr>
          </a:lstStyle>
          <a:p>
            <a:pPr lvl="4"/>
            <a:r>
              <a:rPr lang="en-US" dirty="0"/>
              <a:t>Click icon to add picture</a:t>
            </a:r>
          </a:p>
        </p:txBody>
      </p:sp>
      <p:sp>
        <p:nvSpPr>
          <p:cNvPr id="6" name="Footer Placeholder 5"/>
          <p:cNvSpPr>
            <a:spLocks noGrp="1"/>
          </p:cNvSpPr>
          <p:nvPr>
            <p:ph type="ftr" sz="quarter" idx="11"/>
          </p:nvPr>
        </p:nvSpPr>
        <p:spPr/>
        <p:txBody>
          <a:bodyPr/>
          <a:lstStyle/>
          <a:p>
            <a:r>
              <a:rPr lang="en-US" dirty="0"/>
              <a:t>The University of Adelaide</a:t>
            </a:r>
          </a:p>
        </p:txBody>
      </p:sp>
      <p:sp>
        <p:nvSpPr>
          <p:cNvPr id="7" name="Slide Number Placeholder 6"/>
          <p:cNvSpPr>
            <a:spLocks noGrp="1"/>
          </p:cNvSpPr>
          <p:nvPr>
            <p:ph type="sldNum" sz="quarter" idx="12"/>
          </p:nvPr>
        </p:nvSpPr>
        <p:spPr/>
        <p:txBody>
          <a:bodyPr/>
          <a:lstStyle/>
          <a:p>
            <a:r>
              <a:rPr lang="en-US" dirty="0"/>
              <a:t>Slide </a:t>
            </a:r>
            <a:fld id="{D902FE81-C05A-FB4E-B374-FDEE4BFE83C1}" type="slidenum">
              <a:rPr lang="en-US" smtClean="0"/>
              <a:t>‹#›</a:t>
            </a:fld>
            <a:endParaRPr lang="en-US" dirty="0"/>
          </a:p>
        </p:txBody>
      </p:sp>
      <p:sp>
        <p:nvSpPr>
          <p:cNvPr id="8" name="Content Placeholder 2">
            <a:extLst>
              <a:ext uri="{FF2B5EF4-FFF2-40B4-BE49-F238E27FC236}">
                <a16:creationId xmlns:a16="http://schemas.microsoft.com/office/drawing/2014/main" id="{4997AC6C-8A94-A34B-BED9-40259D6F039F}"/>
              </a:ext>
            </a:extLst>
          </p:cNvPr>
          <p:cNvSpPr>
            <a:spLocks noGrp="1"/>
          </p:cNvSpPr>
          <p:nvPr>
            <p:ph sz="half" idx="13" hasCustomPrompt="1"/>
          </p:nvPr>
        </p:nvSpPr>
        <p:spPr>
          <a:xfrm>
            <a:off x="719999" y="719998"/>
            <a:ext cx="4500000" cy="5328000"/>
          </a:xfrm>
        </p:spPr>
        <p:txBody>
          <a:bodyPr/>
          <a:lstStyle/>
          <a:p>
            <a:pPr lvl="0"/>
            <a:r>
              <a:rPr lang="en-US" dirty="0"/>
              <a:t>Heading 1</a:t>
            </a:r>
          </a:p>
          <a:p>
            <a:pPr lvl="1"/>
            <a:r>
              <a:rPr lang="en-US" dirty="0"/>
              <a:t>Heading 2</a:t>
            </a:r>
          </a:p>
          <a:p>
            <a:pPr lvl="2"/>
            <a:r>
              <a:rPr lang="en-US" dirty="0"/>
              <a:t>Body text 3</a:t>
            </a:r>
          </a:p>
          <a:p>
            <a:pPr lvl="3"/>
            <a:r>
              <a:rPr lang="en-US" dirty="0"/>
              <a:t>Bullet text 4</a:t>
            </a:r>
          </a:p>
          <a:p>
            <a:pPr lvl="4"/>
            <a:r>
              <a:rPr lang="en-US" dirty="0"/>
              <a:t>Caption 5</a:t>
            </a:r>
          </a:p>
        </p:txBody>
      </p:sp>
    </p:spTree>
    <p:extLst>
      <p:ext uri="{BB962C8B-B14F-4D97-AF65-F5344CB8AC3E}">
        <p14:creationId xmlns:p14="http://schemas.microsoft.com/office/powerpoint/2010/main" val="17148635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The University of Adelaide</a:t>
            </a:r>
            <a:endParaRPr lang="en-US" dirty="0"/>
          </a:p>
        </p:txBody>
      </p:sp>
      <p:sp>
        <p:nvSpPr>
          <p:cNvPr id="6" name="Slide Number Placeholder 5"/>
          <p:cNvSpPr>
            <a:spLocks noGrp="1"/>
          </p:cNvSpPr>
          <p:nvPr>
            <p:ph type="sldNum" sz="quarter" idx="12"/>
          </p:nvPr>
        </p:nvSpPr>
        <p:spPr/>
        <p:txBody>
          <a:bodyPr/>
          <a:lstStyle/>
          <a:p>
            <a:r>
              <a:rPr lang="en-US" dirty="0"/>
              <a:t>Slide </a:t>
            </a:r>
            <a:fld id="{D902FE81-C05A-FB4E-B374-FDEE4BFE83C1}" type="slidenum">
              <a:rPr lang="en-US" smtClean="0"/>
              <a:t>‹#›</a:t>
            </a:fld>
            <a:endParaRPr lang="en-US" dirty="0"/>
          </a:p>
        </p:txBody>
      </p:sp>
      <p:sp>
        <p:nvSpPr>
          <p:cNvPr id="7" name="Content Placeholder 2">
            <a:extLst>
              <a:ext uri="{FF2B5EF4-FFF2-40B4-BE49-F238E27FC236}">
                <a16:creationId xmlns:a16="http://schemas.microsoft.com/office/drawing/2014/main" id="{946C1180-FA62-E945-B60F-D8EFB4A166B8}"/>
              </a:ext>
            </a:extLst>
          </p:cNvPr>
          <p:cNvSpPr>
            <a:spLocks noGrp="1"/>
          </p:cNvSpPr>
          <p:nvPr>
            <p:ph sz="half" idx="13" hasCustomPrompt="1"/>
          </p:nvPr>
        </p:nvSpPr>
        <p:spPr>
          <a:xfrm>
            <a:off x="4821382" y="729640"/>
            <a:ext cx="6660000" cy="5328000"/>
          </a:xfrm>
        </p:spPr>
        <p:txBody>
          <a:bodyPr/>
          <a:lstStyle/>
          <a:p>
            <a:pPr lvl="0"/>
            <a:r>
              <a:rPr lang="en-US" dirty="0"/>
              <a:t>Heading 1</a:t>
            </a:r>
          </a:p>
          <a:p>
            <a:pPr lvl="1"/>
            <a:r>
              <a:rPr lang="en-US" dirty="0"/>
              <a:t>Heading 2</a:t>
            </a:r>
          </a:p>
          <a:p>
            <a:pPr lvl="2"/>
            <a:r>
              <a:rPr lang="en-US" dirty="0"/>
              <a:t>Body text 3</a:t>
            </a:r>
          </a:p>
          <a:p>
            <a:pPr lvl="3"/>
            <a:r>
              <a:rPr lang="en-US" dirty="0"/>
              <a:t>Bullet text 4</a:t>
            </a:r>
          </a:p>
          <a:p>
            <a:pPr lvl="4"/>
            <a:r>
              <a:rPr lang="en-US" dirty="0"/>
              <a:t>Caption 5</a:t>
            </a:r>
          </a:p>
        </p:txBody>
      </p:sp>
      <p:sp>
        <p:nvSpPr>
          <p:cNvPr id="9" name="Picture Placeholder 8">
            <a:extLst>
              <a:ext uri="{FF2B5EF4-FFF2-40B4-BE49-F238E27FC236}">
                <a16:creationId xmlns:a16="http://schemas.microsoft.com/office/drawing/2014/main" id="{127EEA71-9E6A-E149-BC81-F5AE612CF38E}"/>
              </a:ext>
            </a:extLst>
          </p:cNvPr>
          <p:cNvSpPr>
            <a:spLocks noGrp="1"/>
          </p:cNvSpPr>
          <p:nvPr>
            <p:ph type="pic" sz="quarter" idx="14" hasCustomPrompt="1"/>
          </p:nvPr>
        </p:nvSpPr>
        <p:spPr>
          <a:xfrm>
            <a:off x="720000" y="720000"/>
            <a:ext cx="3660595" cy="3060000"/>
          </a:xfrm>
        </p:spPr>
        <p:txBody>
          <a:bodyPr/>
          <a:lstStyle/>
          <a:p>
            <a:pPr lvl="4"/>
            <a:r>
              <a:rPr lang="en-US" dirty="0"/>
              <a:t>Click on icon to insert picture</a:t>
            </a:r>
          </a:p>
        </p:txBody>
      </p:sp>
    </p:spTree>
    <p:extLst>
      <p:ext uri="{BB962C8B-B14F-4D97-AF65-F5344CB8AC3E}">
        <p14:creationId xmlns:p14="http://schemas.microsoft.com/office/powerpoint/2010/main" val="36509424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t>The University of Adelaide</a:t>
            </a:r>
            <a:endParaRPr lang="en-US" dirty="0"/>
          </a:p>
        </p:txBody>
      </p:sp>
      <p:sp>
        <p:nvSpPr>
          <p:cNvPr id="4" name="Slide Number Placeholder 3"/>
          <p:cNvSpPr>
            <a:spLocks noGrp="1"/>
          </p:cNvSpPr>
          <p:nvPr>
            <p:ph type="sldNum" sz="quarter" idx="12"/>
          </p:nvPr>
        </p:nvSpPr>
        <p:spPr/>
        <p:txBody>
          <a:bodyPr/>
          <a:lstStyle/>
          <a:p>
            <a:r>
              <a:rPr lang="en-US" dirty="0"/>
              <a:t>Slide </a:t>
            </a:r>
            <a:fld id="{D902FE81-C05A-FB4E-B374-FDEE4BFE83C1}" type="slidenum">
              <a:rPr lang="en-US" smtClean="0"/>
              <a:t>‹#›</a:t>
            </a:fld>
            <a:endParaRPr lang="en-US" dirty="0"/>
          </a:p>
        </p:txBody>
      </p:sp>
      <p:sp>
        <p:nvSpPr>
          <p:cNvPr id="6" name="Picture Placeholder 5">
            <a:extLst>
              <a:ext uri="{FF2B5EF4-FFF2-40B4-BE49-F238E27FC236}">
                <a16:creationId xmlns:a16="http://schemas.microsoft.com/office/drawing/2014/main" id="{C6CBE09E-0382-574A-90AC-B6BA6C580B39}"/>
              </a:ext>
            </a:extLst>
          </p:cNvPr>
          <p:cNvSpPr>
            <a:spLocks noGrp="1"/>
          </p:cNvSpPr>
          <p:nvPr>
            <p:ph type="pic" sz="quarter" idx="13" hasCustomPrompt="1"/>
          </p:nvPr>
        </p:nvSpPr>
        <p:spPr>
          <a:xfrm>
            <a:off x="720000" y="720000"/>
            <a:ext cx="10753200" cy="5400000"/>
          </a:xfrm>
        </p:spPr>
        <p:txBody>
          <a:bodyPr/>
          <a:lstStyle/>
          <a:p>
            <a:pPr lvl="4"/>
            <a:r>
              <a:rPr lang="en-US" dirty="0"/>
              <a:t>Click icon to insert picture</a:t>
            </a:r>
          </a:p>
        </p:txBody>
      </p:sp>
    </p:spTree>
    <p:extLst>
      <p:ext uri="{BB962C8B-B14F-4D97-AF65-F5344CB8AC3E}">
        <p14:creationId xmlns:p14="http://schemas.microsoft.com/office/powerpoint/2010/main" val="39484682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Section start blu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5BDD69F-522F-374C-8748-FD37031F20C5}"/>
              </a:ext>
            </a:extLst>
          </p:cNvPr>
          <p:cNvPicPr>
            <a:picLocks noChangeAspect="1"/>
          </p:cNvPicPr>
          <p:nvPr userDrawn="1"/>
        </p:nvPicPr>
        <p:blipFill>
          <a:blip r:embed="rId2"/>
          <a:stretch>
            <a:fillRect/>
          </a:stretch>
        </p:blipFill>
        <p:spPr>
          <a:xfrm>
            <a:off x="794" y="0"/>
            <a:ext cx="12192000" cy="6858000"/>
          </a:xfrm>
          <a:prstGeom prst="rect">
            <a:avLst/>
          </a:prstGeom>
        </p:spPr>
      </p:pic>
      <p:sp>
        <p:nvSpPr>
          <p:cNvPr id="8" name="Title Placeholder 1">
            <a:extLst>
              <a:ext uri="{FF2B5EF4-FFF2-40B4-BE49-F238E27FC236}">
                <a16:creationId xmlns:a16="http://schemas.microsoft.com/office/drawing/2014/main" id="{F69E549A-40E7-584C-9A47-D8ADB658230E}"/>
              </a:ext>
            </a:extLst>
          </p:cNvPr>
          <p:cNvSpPr>
            <a:spLocks noGrp="1"/>
          </p:cNvSpPr>
          <p:nvPr>
            <p:ph type="title" hasCustomPrompt="1"/>
          </p:nvPr>
        </p:nvSpPr>
        <p:spPr>
          <a:xfrm>
            <a:off x="1200157" y="4015719"/>
            <a:ext cx="9512686" cy="651653"/>
          </a:xfrm>
          <a:prstGeom prst="rect">
            <a:avLst/>
          </a:prstGeom>
        </p:spPr>
        <p:txBody>
          <a:bodyPr vert="horz" wrap="square" lIns="0" tIns="0" rIns="0" bIns="0" rtlCol="0" anchor="b" anchorCtr="0">
            <a:spAutoFit/>
          </a:bodyPr>
          <a:lstStyle>
            <a:lvl1pPr>
              <a:lnSpc>
                <a:spcPts val="5334"/>
              </a:lnSpc>
              <a:defRPr sz="4200" b="1" i="0" cap="none" baseline="0">
                <a:solidFill>
                  <a:schemeClr val="bg1"/>
                </a:solidFill>
                <a:latin typeface="Arial Black" panose="020B0604020202020204" pitchFamily="34" charset="0"/>
                <a:cs typeface="Arial Black" panose="020B0604020202020204" pitchFamily="34" charset="0"/>
              </a:defRPr>
            </a:lvl1pPr>
          </a:lstStyle>
          <a:p>
            <a:r>
              <a:rPr lang="en-US" dirty="0"/>
              <a:t>Section heading</a:t>
            </a:r>
          </a:p>
        </p:txBody>
      </p:sp>
      <p:sp>
        <p:nvSpPr>
          <p:cNvPr id="9" name="Text Placeholder 2">
            <a:extLst>
              <a:ext uri="{FF2B5EF4-FFF2-40B4-BE49-F238E27FC236}">
                <a16:creationId xmlns:a16="http://schemas.microsoft.com/office/drawing/2014/main" id="{A6B66C30-D831-FD4F-AB0C-303D2D77BBD2}"/>
              </a:ext>
            </a:extLst>
          </p:cNvPr>
          <p:cNvSpPr>
            <a:spLocks noGrp="1"/>
          </p:cNvSpPr>
          <p:nvPr>
            <p:ph type="body" sz="quarter" idx="10" hasCustomPrompt="1"/>
          </p:nvPr>
        </p:nvSpPr>
        <p:spPr>
          <a:xfrm>
            <a:off x="1217469" y="4860000"/>
            <a:ext cx="5760000" cy="388800"/>
          </a:xfrm>
          <a:prstGeom prst="rect">
            <a:avLst/>
          </a:prstGeom>
        </p:spPr>
        <p:txBody>
          <a:bodyPr lIns="0" tIns="0" rIns="0" bIns="0">
            <a:spAutoFit/>
          </a:bodyPr>
          <a:lstStyle>
            <a:lvl1pPr marL="0" indent="0">
              <a:buNone/>
              <a:defRPr b="0">
                <a:solidFill>
                  <a:schemeClr val="bg1"/>
                </a:solidFill>
                <a:latin typeface="Book Antiqua" panose="02040602050305030304" pitchFamily="18" charset="0"/>
              </a:defRPr>
            </a:lvl1pPr>
          </a:lstStyle>
          <a:p>
            <a:pPr lvl="0"/>
            <a:r>
              <a:rPr lang="en-US" dirty="0"/>
              <a:t>Sub heading text</a:t>
            </a:r>
          </a:p>
        </p:txBody>
      </p:sp>
    </p:spTree>
    <p:extLst>
      <p:ext uri="{BB962C8B-B14F-4D97-AF65-F5344CB8AC3E}">
        <p14:creationId xmlns:p14="http://schemas.microsoft.com/office/powerpoint/2010/main" val="18252766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Section start blu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F9EE8F8-5ACF-E942-82E2-13E2D1EC9F06}"/>
              </a:ext>
            </a:extLst>
          </p:cNvPr>
          <p:cNvPicPr>
            <a:picLocks noChangeAspect="1"/>
          </p:cNvPicPr>
          <p:nvPr userDrawn="1"/>
        </p:nvPicPr>
        <p:blipFill>
          <a:blip r:embed="rId2"/>
          <a:stretch>
            <a:fillRect/>
          </a:stretch>
        </p:blipFill>
        <p:spPr>
          <a:xfrm>
            <a:off x="794" y="0"/>
            <a:ext cx="12192000" cy="6858000"/>
          </a:xfrm>
          <a:prstGeom prst="rect">
            <a:avLst/>
          </a:prstGeom>
        </p:spPr>
      </p:pic>
      <p:sp>
        <p:nvSpPr>
          <p:cNvPr id="8" name="Title Placeholder 1">
            <a:extLst>
              <a:ext uri="{FF2B5EF4-FFF2-40B4-BE49-F238E27FC236}">
                <a16:creationId xmlns:a16="http://schemas.microsoft.com/office/drawing/2014/main" id="{F69E549A-40E7-584C-9A47-D8ADB658230E}"/>
              </a:ext>
            </a:extLst>
          </p:cNvPr>
          <p:cNvSpPr>
            <a:spLocks noGrp="1"/>
          </p:cNvSpPr>
          <p:nvPr>
            <p:ph type="title" hasCustomPrompt="1"/>
          </p:nvPr>
        </p:nvSpPr>
        <p:spPr>
          <a:xfrm>
            <a:off x="1200157" y="4015719"/>
            <a:ext cx="9512686" cy="651653"/>
          </a:xfrm>
          <a:prstGeom prst="rect">
            <a:avLst/>
          </a:prstGeom>
        </p:spPr>
        <p:txBody>
          <a:bodyPr vert="horz" wrap="square" lIns="0" tIns="0" rIns="0" bIns="0" rtlCol="0" anchor="b" anchorCtr="0">
            <a:spAutoFit/>
          </a:bodyPr>
          <a:lstStyle>
            <a:lvl1pPr>
              <a:lnSpc>
                <a:spcPts val="5334"/>
              </a:lnSpc>
              <a:defRPr sz="4200" b="1" i="0" cap="none" baseline="0">
                <a:solidFill>
                  <a:schemeClr val="bg1"/>
                </a:solidFill>
                <a:latin typeface="Arial Black" panose="020B0604020202020204" pitchFamily="34" charset="0"/>
                <a:cs typeface="Arial Black" panose="020B0604020202020204" pitchFamily="34" charset="0"/>
              </a:defRPr>
            </a:lvl1pPr>
          </a:lstStyle>
          <a:p>
            <a:r>
              <a:rPr lang="en-US" dirty="0"/>
              <a:t>Section heading</a:t>
            </a:r>
          </a:p>
        </p:txBody>
      </p:sp>
      <p:sp>
        <p:nvSpPr>
          <p:cNvPr id="9" name="Text Placeholder 2">
            <a:extLst>
              <a:ext uri="{FF2B5EF4-FFF2-40B4-BE49-F238E27FC236}">
                <a16:creationId xmlns:a16="http://schemas.microsoft.com/office/drawing/2014/main" id="{A6B66C30-D831-FD4F-AB0C-303D2D77BBD2}"/>
              </a:ext>
            </a:extLst>
          </p:cNvPr>
          <p:cNvSpPr>
            <a:spLocks noGrp="1"/>
          </p:cNvSpPr>
          <p:nvPr>
            <p:ph type="body" sz="quarter" idx="10" hasCustomPrompt="1"/>
          </p:nvPr>
        </p:nvSpPr>
        <p:spPr>
          <a:xfrm>
            <a:off x="1217469" y="4860000"/>
            <a:ext cx="5760000" cy="388800"/>
          </a:xfrm>
          <a:prstGeom prst="rect">
            <a:avLst/>
          </a:prstGeom>
        </p:spPr>
        <p:txBody>
          <a:bodyPr lIns="0" tIns="0" rIns="0" bIns="0">
            <a:spAutoFit/>
          </a:bodyPr>
          <a:lstStyle>
            <a:lvl1pPr marL="0" indent="0">
              <a:buNone/>
              <a:defRPr b="0">
                <a:solidFill>
                  <a:schemeClr val="bg1"/>
                </a:solidFill>
                <a:latin typeface="Book Antiqua" panose="02040602050305030304" pitchFamily="18" charset="0"/>
              </a:defRPr>
            </a:lvl1pPr>
          </a:lstStyle>
          <a:p>
            <a:pPr lvl="0"/>
            <a:r>
              <a:rPr lang="en-US" dirty="0"/>
              <a:t>Sub heading text</a:t>
            </a:r>
          </a:p>
        </p:txBody>
      </p:sp>
    </p:spTree>
    <p:extLst>
      <p:ext uri="{BB962C8B-B14F-4D97-AF65-F5344CB8AC3E}">
        <p14:creationId xmlns:p14="http://schemas.microsoft.com/office/powerpoint/2010/main" val="13675482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start go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BBCA281-BB81-0D4F-B9ED-387BA4470198}"/>
              </a:ext>
            </a:extLst>
          </p:cNvPr>
          <p:cNvPicPr>
            <a:picLocks noChangeAspect="1"/>
          </p:cNvPicPr>
          <p:nvPr userDrawn="1"/>
        </p:nvPicPr>
        <p:blipFill>
          <a:blip r:embed="rId2"/>
          <a:stretch>
            <a:fillRect/>
          </a:stretch>
        </p:blipFill>
        <p:spPr>
          <a:xfrm>
            <a:off x="794" y="0"/>
            <a:ext cx="12192000" cy="6858000"/>
          </a:xfrm>
          <a:prstGeom prst="rect">
            <a:avLst/>
          </a:prstGeom>
        </p:spPr>
      </p:pic>
      <p:sp>
        <p:nvSpPr>
          <p:cNvPr id="10" name="Title Placeholder 1">
            <a:extLst>
              <a:ext uri="{FF2B5EF4-FFF2-40B4-BE49-F238E27FC236}">
                <a16:creationId xmlns:a16="http://schemas.microsoft.com/office/drawing/2014/main" id="{CE70D7A2-3BB7-3148-B247-83120AA49011}"/>
              </a:ext>
            </a:extLst>
          </p:cNvPr>
          <p:cNvSpPr>
            <a:spLocks noGrp="1"/>
          </p:cNvSpPr>
          <p:nvPr>
            <p:ph type="title" hasCustomPrompt="1"/>
          </p:nvPr>
        </p:nvSpPr>
        <p:spPr>
          <a:xfrm>
            <a:off x="1200157" y="4015719"/>
            <a:ext cx="9512686" cy="651653"/>
          </a:xfrm>
          <a:prstGeom prst="rect">
            <a:avLst/>
          </a:prstGeom>
        </p:spPr>
        <p:txBody>
          <a:bodyPr vert="horz" wrap="square" lIns="0" tIns="0" rIns="0" bIns="0" rtlCol="0" anchor="b" anchorCtr="0">
            <a:spAutoFit/>
          </a:bodyPr>
          <a:lstStyle>
            <a:lvl1pPr>
              <a:lnSpc>
                <a:spcPts val="5334"/>
              </a:lnSpc>
              <a:defRPr sz="4200" b="1" i="0" cap="none" baseline="0">
                <a:solidFill>
                  <a:schemeClr val="bg1"/>
                </a:solidFill>
                <a:latin typeface="Arial Black" panose="020B0604020202020204" pitchFamily="34" charset="0"/>
                <a:cs typeface="Arial Black" panose="020B0604020202020204" pitchFamily="34" charset="0"/>
              </a:defRPr>
            </a:lvl1pPr>
          </a:lstStyle>
          <a:p>
            <a:r>
              <a:rPr lang="en-US" dirty="0"/>
              <a:t>Section heading</a:t>
            </a:r>
          </a:p>
        </p:txBody>
      </p:sp>
      <p:sp>
        <p:nvSpPr>
          <p:cNvPr id="11" name="Text Placeholder 2">
            <a:extLst>
              <a:ext uri="{FF2B5EF4-FFF2-40B4-BE49-F238E27FC236}">
                <a16:creationId xmlns:a16="http://schemas.microsoft.com/office/drawing/2014/main" id="{8E5F2AE0-08BB-3146-BA3E-B8A951F81728}"/>
              </a:ext>
            </a:extLst>
          </p:cNvPr>
          <p:cNvSpPr>
            <a:spLocks noGrp="1"/>
          </p:cNvSpPr>
          <p:nvPr>
            <p:ph type="body" sz="quarter" idx="10" hasCustomPrompt="1"/>
          </p:nvPr>
        </p:nvSpPr>
        <p:spPr>
          <a:xfrm>
            <a:off x="1217468" y="4860000"/>
            <a:ext cx="5760000" cy="388800"/>
          </a:xfrm>
          <a:prstGeom prst="rect">
            <a:avLst/>
          </a:prstGeom>
        </p:spPr>
        <p:txBody>
          <a:bodyPr lIns="0" tIns="0" rIns="0" bIns="0">
            <a:spAutoFit/>
          </a:bodyPr>
          <a:lstStyle>
            <a:lvl1pPr marL="0" indent="0">
              <a:buNone/>
              <a:defRPr b="0">
                <a:solidFill>
                  <a:schemeClr val="bg1"/>
                </a:solidFill>
                <a:latin typeface="Book Antiqua" panose="02040602050305030304" pitchFamily="18" charset="0"/>
              </a:defRPr>
            </a:lvl1pPr>
          </a:lstStyle>
          <a:p>
            <a:pPr lvl="0"/>
            <a:r>
              <a:rPr lang="en-US" dirty="0"/>
              <a:t>Sub heading text</a:t>
            </a:r>
          </a:p>
        </p:txBody>
      </p:sp>
    </p:spTree>
    <p:extLst>
      <p:ext uri="{BB962C8B-B14F-4D97-AF65-F5344CB8AC3E}">
        <p14:creationId xmlns:p14="http://schemas.microsoft.com/office/powerpoint/2010/main" val="33745581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start re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A9C5E66-F0D3-BD40-A01B-C377F1286F94}"/>
              </a:ext>
            </a:extLst>
          </p:cNvPr>
          <p:cNvPicPr>
            <a:picLocks noChangeAspect="1"/>
          </p:cNvPicPr>
          <p:nvPr userDrawn="1"/>
        </p:nvPicPr>
        <p:blipFill>
          <a:blip r:embed="rId2"/>
          <a:stretch>
            <a:fillRect/>
          </a:stretch>
        </p:blipFill>
        <p:spPr>
          <a:xfrm>
            <a:off x="794" y="0"/>
            <a:ext cx="12192000" cy="6858000"/>
          </a:xfrm>
          <a:prstGeom prst="rect">
            <a:avLst/>
          </a:prstGeom>
        </p:spPr>
      </p:pic>
      <p:sp>
        <p:nvSpPr>
          <p:cNvPr id="10" name="Title Placeholder 1">
            <a:extLst>
              <a:ext uri="{FF2B5EF4-FFF2-40B4-BE49-F238E27FC236}">
                <a16:creationId xmlns:a16="http://schemas.microsoft.com/office/drawing/2014/main" id="{BBB815CE-F88D-FB46-B817-696A2C74E24C}"/>
              </a:ext>
            </a:extLst>
          </p:cNvPr>
          <p:cNvSpPr>
            <a:spLocks noGrp="1"/>
          </p:cNvSpPr>
          <p:nvPr>
            <p:ph type="title" hasCustomPrompt="1"/>
          </p:nvPr>
        </p:nvSpPr>
        <p:spPr>
          <a:xfrm>
            <a:off x="1196202" y="4015719"/>
            <a:ext cx="9512686" cy="651653"/>
          </a:xfrm>
          <a:prstGeom prst="rect">
            <a:avLst/>
          </a:prstGeom>
        </p:spPr>
        <p:txBody>
          <a:bodyPr vert="horz" wrap="square" lIns="0" tIns="0" rIns="0" bIns="0" rtlCol="0" anchor="b" anchorCtr="0">
            <a:spAutoFit/>
          </a:bodyPr>
          <a:lstStyle>
            <a:lvl1pPr>
              <a:lnSpc>
                <a:spcPts val="5334"/>
              </a:lnSpc>
              <a:defRPr sz="4200" b="1" i="0" cap="none" baseline="0">
                <a:solidFill>
                  <a:schemeClr val="bg1"/>
                </a:solidFill>
                <a:latin typeface="Arial Black" panose="020B0604020202020204" pitchFamily="34" charset="0"/>
                <a:cs typeface="Arial Black" panose="020B0604020202020204" pitchFamily="34" charset="0"/>
              </a:defRPr>
            </a:lvl1pPr>
          </a:lstStyle>
          <a:p>
            <a:r>
              <a:rPr lang="en-US" dirty="0"/>
              <a:t>Section heading</a:t>
            </a:r>
          </a:p>
        </p:txBody>
      </p:sp>
      <p:sp>
        <p:nvSpPr>
          <p:cNvPr id="11" name="Text Placeholder 2">
            <a:extLst>
              <a:ext uri="{FF2B5EF4-FFF2-40B4-BE49-F238E27FC236}">
                <a16:creationId xmlns:a16="http://schemas.microsoft.com/office/drawing/2014/main" id="{43EA5F97-DC30-6C4A-BDB0-30C54484FFCD}"/>
              </a:ext>
            </a:extLst>
          </p:cNvPr>
          <p:cNvSpPr>
            <a:spLocks noGrp="1"/>
          </p:cNvSpPr>
          <p:nvPr>
            <p:ph type="body" sz="quarter" idx="10" hasCustomPrompt="1"/>
          </p:nvPr>
        </p:nvSpPr>
        <p:spPr>
          <a:xfrm>
            <a:off x="1217468" y="4860000"/>
            <a:ext cx="5760000" cy="388800"/>
          </a:xfrm>
          <a:prstGeom prst="rect">
            <a:avLst/>
          </a:prstGeom>
        </p:spPr>
        <p:txBody>
          <a:bodyPr lIns="0" tIns="0" rIns="0" bIns="0">
            <a:spAutoFit/>
          </a:bodyPr>
          <a:lstStyle>
            <a:lvl1pPr marL="0" indent="0">
              <a:buNone/>
              <a:defRPr b="0">
                <a:solidFill>
                  <a:schemeClr val="bg1"/>
                </a:solidFill>
                <a:latin typeface="Book Antiqua" panose="02040602050305030304" pitchFamily="18" charset="0"/>
              </a:defRPr>
            </a:lvl1pPr>
          </a:lstStyle>
          <a:p>
            <a:pPr lvl="0"/>
            <a:r>
              <a:rPr lang="en-US" dirty="0"/>
              <a:t>Sub heading text</a:t>
            </a:r>
          </a:p>
        </p:txBody>
      </p:sp>
    </p:spTree>
    <p:extLst>
      <p:ext uri="{BB962C8B-B14F-4D97-AF65-F5344CB8AC3E}">
        <p14:creationId xmlns:p14="http://schemas.microsoft.com/office/powerpoint/2010/main" val="12179455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4BDCE27-897C-214C-8080-566670CF32E9}"/>
              </a:ext>
            </a:extLst>
          </p:cNvPr>
          <p:cNvPicPr>
            <a:picLocks noChangeAspect="1"/>
          </p:cNvPicPr>
          <p:nvPr userDrawn="1"/>
        </p:nvPicPr>
        <p:blipFill>
          <a:blip r:embed="rId2"/>
          <a:stretch>
            <a:fillRect/>
          </a:stretch>
        </p:blipFill>
        <p:spPr>
          <a:xfrm>
            <a:off x="794" y="0"/>
            <a:ext cx="12192000" cy="6858000"/>
          </a:xfrm>
          <a:prstGeom prst="rect">
            <a:avLst/>
          </a:prstGeom>
        </p:spPr>
      </p:pic>
    </p:spTree>
    <p:extLst>
      <p:ext uri="{BB962C8B-B14F-4D97-AF65-F5344CB8AC3E}">
        <p14:creationId xmlns:p14="http://schemas.microsoft.com/office/powerpoint/2010/main" val="16407673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hasCustomPrompt="1"/>
          </p:nvPr>
        </p:nvSpPr>
        <p:spPr/>
        <p:txBody>
          <a:bodyPr/>
          <a:lstStyle/>
          <a:p>
            <a:pPr lvl="0"/>
            <a:r>
              <a:rPr lang="en-US" dirty="0"/>
              <a:t>Heading 1</a:t>
            </a:r>
          </a:p>
          <a:p>
            <a:pPr lvl="1"/>
            <a:r>
              <a:rPr lang="en-US" dirty="0"/>
              <a:t>Heading 2</a:t>
            </a:r>
          </a:p>
          <a:p>
            <a:pPr lvl="2"/>
            <a:r>
              <a:rPr lang="en-US" dirty="0"/>
              <a:t>Body text 3</a:t>
            </a:r>
          </a:p>
          <a:p>
            <a:pPr lvl="3"/>
            <a:r>
              <a:rPr lang="en-US" dirty="0"/>
              <a:t>Bullet 4</a:t>
            </a:r>
          </a:p>
          <a:p>
            <a:pPr lvl="4"/>
            <a:r>
              <a:rPr lang="en-US" dirty="0"/>
              <a:t>Caption 5</a:t>
            </a:r>
          </a:p>
        </p:txBody>
      </p:sp>
      <p:sp>
        <p:nvSpPr>
          <p:cNvPr id="5" name="Footer Placeholder 4"/>
          <p:cNvSpPr>
            <a:spLocks noGrp="1"/>
          </p:cNvSpPr>
          <p:nvPr>
            <p:ph type="ftr" sz="quarter" idx="11"/>
          </p:nvPr>
        </p:nvSpPr>
        <p:spPr/>
        <p:txBody>
          <a:bodyPr/>
          <a:lstStyle/>
          <a:p>
            <a:r>
              <a:rPr lang="en-US"/>
              <a:t>The University of Adelaide</a:t>
            </a:r>
            <a:endParaRPr lang="en-US" dirty="0"/>
          </a:p>
        </p:txBody>
      </p:sp>
      <p:sp>
        <p:nvSpPr>
          <p:cNvPr id="6" name="Slide Number Placeholder 5"/>
          <p:cNvSpPr>
            <a:spLocks noGrp="1"/>
          </p:cNvSpPr>
          <p:nvPr>
            <p:ph type="sldNum" sz="quarter" idx="12"/>
          </p:nvPr>
        </p:nvSpPr>
        <p:spPr/>
        <p:txBody>
          <a:bodyPr/>
          <a:lstStyle/>
          <a:p>
            <a:r>
              <a:rPr lang="en-US" dirty="0"/>
              <a:t>Slide </a:t>
            </a:r>
            <a:fld id="{D902FE81-C05A-FB4E-B374-FDEE4BFE83C1}" type="slidenum">
              <a:rPr lang="en-US" smtClean="0"/>
              <a:t>‹#›</a:t>
            </a:fld>
            <a:endParaRPr lang="en-US" dirty="0"/>
          </a:p>
        </p:txBody>
      </p:sp>
    </p:spTree>
    <p:extLst>
      <p:ext uri="{BB962C8B-B14F-4D97-AF65-F5344CB8AC3E}">
        <p14:creationId xmlns:p14="http://schemas.microsoft.com/office/powerpoint/2010/main" val="36461047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t>The University of Adelaide</a:t>
            </a:r>
          </a:p>
        </p:txBody>
      </p:sp>
      <p:sp>
        <p:nvSpPr>
          <p:cNvPr id="5" name="Slide Number Placeholder 4"/>
          <p:cNvSpPr>
            <a:spLocks noGrp="1"/>
          </p:cNvSpPr>
          <p:nvPr>
            <p:ph type="sldNum" sz="quarter" idx="12"/>
          </p:nvPr>
        </p:nvSpPr>
        <p:spPr/>
        <p:txBody>
          <a:bodyPr/>
          <a:lstStyle/>
          <a:p>
            <a:r>
              <a:rPr lang="en-US" dirty="0"/>
              <a:t>Slide </a:t>
            </a:r>
            <a:fld id="{D902FE81-C05A-FB4E-B374-FDEE4BFE83C1}" type="slidenum">
              <a:rPr lang="en-US" smtClean="0"/>
              <a:t>‹#›</a:t>
            </a:fld>
            <a:endParaRPr lang="en-US" dirty="0"/>
          </a:p>
        </p:txBody>
      </p:sp>
      <p:sp>
        <p:nvSpPr>
          <p:cNvPr id="7" name="Content Placeholder 2">
            <a:extLst>
              <a:ext uri="{FF2B5EF4-FFF2-40B4-BE49-F238E27FC236}">
                <a16:creationId xmlns:a16="http://schemas.microsoft.com/office/drawing/2014/main" id="{242BE044-CD47-1145-8681-96B3406A9754}"/>
              </a:ext>
            </a:extLst>
          </p:cNvPr>
          <p:cNvSpPr>
            <a:spLocks noGrp="1"/>
          </p:cNvSpPr>
          <p:nvPr>
            <p:ph idx="1" hasCustomPrompt="1"/>
          </p:nvPr>
        </p:nvSpPr>
        <p:spPr>
          <a:xfrm>
            <a:off x="720000" y="720000"/>
            <a:ext cx="10753200" cy="5328000"/>
          </a:xfrm>
        </p:spPr>
        <p:txBody>
          <a:bodyPr/>
          <a:lstStyle/>
          <a:p>
            <a:pPr lvl="0"/>
            <a:r>
              <a:rPr lang="en-US" dirty="0"/>
              <a:t>Heading 1</a:t>
            </a:r>
          </a:p>
          <a:p>
            <a:pPr lvl="1"/>
            <a:r>
              <a:rPr lang="en-US" dirty="0"/>
              <a:t>Heading 2</a:t>
            </a:r>
          </a:p>
          <a:p>
            <a:pPr lvl="2"/>
            <a:r>
              <a:rPr lang="en-US" dirty="0"/>
              <a:t>Body text 3</a:t>
            </a:r>
          </a:p>
          <a:p>
            <a:pPr lvl="3"/>
            <a:r>
              <a:rPr lang="en-US" dirty="0"/>
              <a:t>Bullet text 4</a:t>
            </a:r>
          </a:p>
          <a:p>
            <a:pPr lvl="4"/>
            <a:r>
              <a:rPr lang="en-US" dirty="0"/>
              <a:t>Caption 5</a:t>
            </a:r>
          </a:p>
        </p:txBody>
      </p:sp>
    </p:spTree>
    <p:extLst>
      <p:ext uri="{BB962C8B-B14F-4D97-AF65-F5344CB8AC3E}">
        <p14:creationId xmlns:p14="http://schemas.microsoft.com/office/powerpoint/2010/main" val="18714146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hasCustomPrompt="1"/>
          </p:nvPr>
        </p:nvSpPr>
        <p:spPr>
          <a:xfrm>
            <a:off x="720000" y="2160000"/>
            <a:ext cx="5220000" cy="3960000"/>
          </a:xfrm>
        </p:spPr>
        <p:txBody>
          <a:bodyPr/>
          <a:lstStyle/>
          <a:p>
            <a:pPr lvl="0"/>
            <a:r>
              <a:rPr lang="en-US" dirty="0"/>
              <a:t>Heading 1</a:t>
            </a:r>
          </a:p>
          <a:p>
            <a:pPr lvl="1"/>
            <a:r>
              <a:rPr lang="en-US" dirty="0"/>
              <a:t>Heading 2</a:t>
            </a:r>
          </a:p>
          <a:p>
            <a:pPr lvl="2"/>
            <a:r>
              <a:rPr lang="en-US" dirty="0"/>
              <a:t>Body text 3</a:t>
            </a:r>
          </a:p>
          <a:p>
            <a:pPr lvl="3"/>
            <a:r>
              <a:rPr lang="en-US" dirty="0"/>
              <a:t>Bullet text 4</a:t>
            </a:r>
          </a:p>
          <a:p>
            <a:pPr lvl="4"/>
            <a:r>
              <a:rPr lang="en-US" dirty="0"/>
              <a:t>Caption 5</a:t>
            </a:r>
          </a:p>
        </p:txBody>
      </p:sp>
      <p:sp>
        <p:nvSpPr>
          <p:cNvPr id="4" name="Content Placeholder 3"/>
          <p:cNvSpPr>
            <a:spLocks noGrp="1"/>
          </p:cNvSpPr>
          <p:nvPr>
            <p:ph sz="half" idx="2" hasCustomPrompt="1"/>
          </p:nvPr>
        </p:nvSpPr>
        <p:spPr>
          <a:xfrm>
            <a:off x="6253200" y="2160000"/>
            <a:ext cx="5220000" cy="3960000"/>
          </a:xfrm>
        </p:spPr>
        <p:txBody>
          <a:bodyPr/>
          <a:lstStyle/>
          <a:p>
            <a:pPr lvl="0"/>
            <a:r>
              <a:rPr lang="en-US" dirty="0"/>
              <a:t>Heading 1</a:t>
            </a:r>
          </a:p>
          <a:p>
            <a:pPr lvl="1"/>
            <a:r>
              <a:rPr lang="en-US" dirty="0"/>
              <a:t>Heading 2</a:t>
            </a:r>
          </a:p>
          <a:p>
            <a:pPr lvl="2"/>
            <a:r>
              <a:rPr lang="en-US" dirty="0"/>
              <a:t>Body text 3</a:t>
            </a:r>
          </a:p>
          <a:p>
            <a:pPr lvl="3"/>
            <a:r>
              <a:rPr lang="en-US" dirty="0"/>
              <a:t>Bullet text 4</a:t>
            </a:r>
          </a:p>
          <a:p>
            <a:pPr lvl="4"/>
            <a:r>
              <a:rPr lang="en-US" dirty="0"/>
              <a:t>Caption 5</a:t>
            </a:r>
          </a:p>
        </p:txBody>
      </p:sp>
      <p:sp>
        <p:nvSpPr>
          <p:cNvPr id="6" name="Footer Placeholder 5"/>
          <p:cNvSpPr>
            <a:spLocks noGrp="1"/>
          </p:cNvSpPr>
          <p:nvPr>
            <p:ph type="ftr" sz="quarter" idx="11"/>
          </p:nvPr>
        </p:nvSpPr>
        <p:spPr/>
        <p:txBody>
          <a:bodyPr/>
          <a:lstStyle/>
          <a:p>
            <a:r>
              <a:rPr lang="en-US"/>
              <a:t>The University of Adelaide</a:t>
            </a:r>
            <a:endParaRPr lang="en-US" dirty="0"/>
          </a:p>
        </p:txBody>
      </p:sp>
      <p:sp>
        <p:nvSpPr>
          <p:cNvPr id="7" name="Slide Number Placeholder 6"/>
          <p:cNvSpPr>
            <a:spLocks noGrp="1"/>
          </p:cNvSpPr>
          <p:nvPr>
            <p:ph type="sldNum" sz="quarter" idx="12"/>
          </p:nvPr>
        </p:nvSpPr>
        <p:spPr/>
        <p:txBody>
          <a:bodyPr/>
          <a:lstStyle/>
          <a:p>
            <a:r>
              <a:rPr lang="en-US" dirty="0"/>
              <a:t>Slide </a:t>
            </a:r>
            <a:fld id="{D902FE81-C05A-FB4E-B374-FDEE4BFE83C1}" type="slidenum">
              <a:rPr lang="en-US" smtClean="0"/>
              <a:t>‹#›</a:t>
            </a:fld>
            <a:endParaRPr lang="en-US" dirty="0"/>
          </a:p>
        </p:txBody>
      </p:sp>
    </p:spTree>
    <p:extLst>
      <p:ext uri="{BB962C8B-B14F-4D97-AF65-F5344CB8AC3E}">
        <p14:creationId xmlns:p14="http://schemas.microsoft.com/office/powerpoint/2010/main" val="323463285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7"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19999" y="720000"/>
            <a:ext cx="10753200" cy="1080000"/>
          </a:xfrm>
          <a:prstGeom prst="rect">
            <a:avLst/>
          </a:prstGeom>
        </p:spPr>
        <p:txBody>
          <a:bodyPr vert="horz" lIns="0" tIns="0" rIns="0" bIns="0" rtlCol="0" anchor="t" anchorCtr="0">
            <a:noAutofit/>
          </a:bodyPr>
          <a:lstStyle/>
          <a:p>
            <a:r>
              <a:rPr lang="en-US" dirty="0"/>
              <a:t>Click to edit Master title style</a:t>
            </a:r>
          </a:p>
        </p:txBody>
      </p:sp>
      <p:sp>
        <p:nvSpPr>
          <p:cNvPr id="3" name="Text Placeholder 2"/>
          <p:cNvSpPr>
            <a:spLocks noGrp="1"/>
          </p:cNvSpPr>
          <p:nvPr>
            <p:ph type="body" idx="1"/>
          </p:nvPr>
        </p:nvSpPr>
        <p:spPr>
          <a:xfrm>
            <a:off x="719999" y="2160000"/>
            <a:ext cx="10753199" cy="3960000"/>
          </a:xfrm>
          <a:prstGeom prst="rect">
            <a:avLst/>
          </a:prstGeom>
        </p:spPr>
        <p:txBody>
          <a:bodyPr vert="horz" lIns="0" tIns="0" rIns="0" bIns="0" rtlCol="0">
            <a:normAutofit/>
          </a:bodyPr>
          <a:lstStyle/>
          <a:p>
            <a:pPr lvl="0"/>
            <a:r>
              <a:rPr lang="en-US" dirty="0"/>
              <a:t>Heading 1</a:t>
            </a:r>
          </a:p>
          <a:p>
            <a:pPr lvl="1"/>
            <a:r>
              <a:rPr lang="en-US" dirty="0"/>
              <a:t>Heading 2</a:t>
            </a:r>
          </a:p>
          <a:p>
            <a:pPr lvl="2"/>
            <a:r>
              <a:rPr lang="en-US" dirty="0"/>
              <a:t>Body text 3</a:t>
            </a:r>
          </a:p>
          <a:p>
            <a:pPr lvl="3"/>
            <a:r>
              <a:rPr lang="en-US" dirty="0"/>
              <a:t>Bullet text 4</a:t>
            </a:r>
          </a:p>
          <a:p>
            <a:pPr lvl="4"/>
            <a:r>
              <a:rPr lang="en-US" dirty="0"/>
              <a:t>Caption text 5</a:t>
            </a:r>
          </a:p>
        </p:txBody>
      </p:sp>
      <p:sp>
        <p:nvSpPr>
          <p:cNvPr id="5" name="Footer Placeholder 4"/>
          <p:cNvSpPr>
            <a:spLocks noGrp="1"/>
          </p:cNvSpPr>
          <p:nvPr>
            <p:ph type="ftr" sz="quarter" idx="3"/>
          </p:nvPr>
        </p:nvSpPr>
        <p:spPr>
          <a:xfrm>
            <a:off x="720000" y="6480000"/>
            <a:ext cx="4800625" cy="180000"/>
          </a:xfrm>
          <a:prstGeom prst="rect">
            <a:avLst/>
          </a:prstGeom>
        </p:spPr>
        <p:txBody>
          <a:bodyPr vert="horz" lIns="0" tIns="0" rIns="0" bIns="0" rtlCol="0" anchor="t" anchorCtr="0"/>
          <a:lstStyle>
            <a:lvl1pPr algn="l">
              <a:defRPr sz="1600">
                <a:solidFill>
                  <a:schemeClr val="tx1">
                    <a:lumMod val="65000"/>
                    <a:lumOff val="35000"/>
                  </a:schemeClr>
                </a:solidFill>
                <a:latin typeface="Book Antiqua" panose="02040602050305030304" pitchFamily="18" charset="0"/>
              </a:defRPr>
            </a:lvl1pPr>
          </a:lstStyle>
          <a:p>
            <a:r>
              <a:rPr lang="en-US" dirty="0"/>
              <a:t>The University of Adelaide</a:t>
            </a:r>
          </a:p>
        </p:txBody>
      </p:sp>
      <p:sp>
        <p:nvSpPr>
          <p:cNvPr id="6" name="Slide Number Placeholder 5"/>
          <p:cNvSpPr>
            <a:spLocks noGrp="1"/>
          </p:cNvSpPr>
          <p:nvPr>
            <p:ph type="sldNum" sz="quarter" idx="4"/>
          </p:nvPr>
        </p:nvSpPr>
        <p:spPr>
          <a:xfrm>
            <a:off x="9072885" y="6480000"/>
            <a:ext cx="2400313" cy="180000"/>
          </a:xfrm>
          <a:prstGeom prst="rect">
            <a:avLst/>
          </a:prstGeom>
        </p:spPr>
        <p:txBody>
          <a:bodyPr vert="horz" lIns="0" tIns="0" rIns="0" bIns="0" rtlCol="0" anchor="t" anchorCtr="0"/>
          <a:lstStyle>
            <a:lvl1pPr algn="r">
              <a:defRPr sz="1600">
                <a:solidFill>
                  <a:schemeClr val="tx1">
                    <a:lumMod val="65000"/>
                    <a:lumOff val="35000"/>
                  </a:schemeClr>
                </a:solidFill>
                <a:latin typeface="Book Antiqua" panose="02040602050305030304" pitchFamily="18" charset="0"/>
              </a:defRPr>
            </a:lvl1pPr>
          </a:lstStyle>
          <a:p>
            <a:r>
              <a:rPr lang="en-US" dirty="0"/>
              <a:t>Slide </a:t>
            </a:r>
            <a:fld id="{D902FE81-C05A-FB4E-B374-FDEE4BFE83C1}" type="slidenum">
              <a:rPr lang="en-US" smtClean="0"/>
              <a:pPr/>
              <a:t>‹#›</a:t>
            </a:fld>
            <a:endParaRPr lang="en-US" dirty="0"/>
          </a:p>
        </p:txBody>
      </p:sp>
    </p:spTree>
    <p:extLst>
      <p:ext uri="{BB962C8B-B14F-4D97-AF65-F5344CB8AC3E}">
        <p14:creationId xmlns:p14="http://schemas.microsoft.com/office/powerpoint/2010/main" val="637244583"/>
      </p:ext>
    </p:extLst>
  </p:cSld>
  <p:clrMap bg1="lt1" tx1="dk1" bg2="lt2" tx2="dk2" accent1="accent1" accent2="accent2" accent3="accent3" accent4="accent4" accent5="accent5" accent6="accent6" hlink="hlink" folHlink="folHlink"/>
  <p:sldLayoutIdLst>
    <p:sldLayoutId id="2147483723" r:id="rId1"/>
    <p:sldLayoutId id="2147483759" r:id="rId2"/>
    <p:sldLayoutId id="2147483760" r:id="rId3"/>
    <p:sldLayoutId id="2147483725" r:id="rId4"/>
    <p:sldLayoutId id="2147483726" r:id="rId5"/>
    <p:sldLayoutId id="2147483727" r:id="rId6"/>
  </p:sldLayoutIdLst>
  <p:hf hdr="0" dt="0"/>
  <p:txStyles>
    <p:titleStyle>
      <a:lvl1pPr algn="l" defTabSz="1219352" rtl="0" eaLnBrk="1" latinLnBrk="0" hangingPunct="1">
        <a:lnSpc>
          <a:spcPct val="90000"/>
        </a:lnSpc>
        <a:spcBef>
          <a:spcPct val="0"/>
        </a:spcBef>
        <a:buNone/>
        <a:defRPr sz="3800" b="1" i="0" kern="1200">
          <a:solidFill>
            <a:srgbClr val="102535"/>
          </a:solidFill>
          <a:latin typeface="Arial Black" panose="020B0604020202020204" pitchFamily="34" charset="0"/>
          <a:ea typeface="+mj-ea"/>
          <a:cs typeface="Arial Black" panose="020B0604020202020204" pitchFamily="34" charset="0"/>
        </a:defRPr>
      </a:lvl1pPr>
    </p:titleStyle>
    <p:bodyStyle>
      <a:lvl1pPr marL="0" indent="0" algn="l" defTabSz="1219352" rtl="0" eaLnBrk="1" latinLnBrk="0" hangingPunct="1">
        <a:lnSpc>
          <a:spcPct val="90000"/>
        </a:lnSpc>
        <a:spcBef>
          <a:spcPts val="1334"/>
        </a:spcBef>
        <a:buFontTx/>
        <a:buNone/>
        <a:defRPr sz="2800" b="1" i="0" kern="1200">
          <a:solidFill>
            <a:srgbClr val="102535"/>
          </a:solidFill>
          <a:latin typeface="Arial Black" panose="020B0604020202020204" pitchFamily="34" charset="0"/>
          <a:ea typeface="+mn-ea"/>
          <a:cs typeface="Arial Black" panose="020B0604020202020204" pitchFamily="34" charset="0"/>
        </a:defRPr>
      </a:lvl1pPr>
      <a:lvl2pPr marL="0" indent="0" algn="l" defTabSz="1219352" rtl="0" eaLnBrk="1" latinLnBrk="0" hangingPunct="1">
        <a:lnSpc>
          <a:spcPct val="90000"/>
        </a:lnSpc>
        <a:spcBef>
          <a:spcPts val="667"/>
        </a:spcBef>
        <a:buFontTx/>
        <a:buNone/>
        <a:defRPr sz="2400" b="1" i="0" kern="1200">
          <a:solidFill>
            <a:srgbClr val="005A9C"/>
          </a:solidFill>
          <a:latin typeface="Arial Black" panose="020B0604020202020204" pitchFamily="34" charset="0"/>
          <a:ea typeface="+mn-ea"/>
          <a:cs typeface="Arial Black" panose="020B0604020202020204" pitchFamily="34" charset="0"/>
        </a:defRPr>
      </a:lvl2pPr>
      <a:lvl3pPr marL="0" indent="0" algn="l" defTabSz="1219352" rtl="0" eaLnBrk="1" latinLnBrk="0" hangingPunct="1">
        <a:lnSpc>
          <a:spcPct val="90000"/>
        </a:lnSpc>
        <a:spcBef>
          <a:spcPts val="667"/>
        </a:spcBef>
        <a:buFontTx/>
        <a:buNone/>
        <a:defRPr sz="2000" kern="1200">
          <a:solidFill>
            <a:schemeClr val="tx1">
              <a:lumMod val="75000"/>
              <a:lumOff val="25000"/>
            </a:schemeClr>
          </a:solidFill>
          <a:latin typeface="Book Antiqua" panose="02040602050305030304" pitchFamily="18" charset="0"/>
          <a:ea typeface="+mn-ea"/>
          <a:cs typeface="+mn-cs"/>
        </a:defRPr>
      </a:lvl3pPr>
      <a:lvl4pPr marL="176400" indent="-172800" algn="l" defTabSz="1219352" rtl="0" eaLnBrk="1" latinLnBrk="0" hangingPunct="1">
        <a:lnSpc>
          <a:spcPct val="90000"/>
        </a:lnSpc>
        <a:spcBef>
          <a:spcPts val="667"/>
        </a:spcBef>
        <a:buClr>
          <a:srgbClr val="D40000"/>
        </a:buClr>
        <a:buFont typeface="Arial" panose="020B0604020202020204" pitchFamily="34" charset="0"/>
        <a:buChar char="•"/>
        <a:defRPr sz="2000" kern="1200">
          <a:solidFill>
            <a:schemeClr val="tx1">
              <a:lumMod val="75000"/>
              <a:lumOff val="25000"/>
            </a:schemeClr>
          </a:solidFill>
          <a:latin typeface="Book Antiqua" panose="02040602050305030304" pitchFamily="18" charset="0"/>
          <a:ea typeface="+mn-ea"/>
          <a:cs typeface="+mn-cs"/>
        </a:defRPr>
      </a:lvl4pPr>
      <a:lvl5pPr marL="0" indent="0" algn="l" defTabSz="1219352" rtl="0" eaLnBrk="1" latinLnBrk="0" hangingPunct="1">
        <a:lnSpc>
          <a:spcPct val="90000"/>
        </a:lnSpc>
        <a:spcBef>
          <a:spcPts val="667"/>
        </a:spcBef>
        <a:buFontTx/>
        <a:buNone/>
        <a:defRPr sz="1600" b="0" i="1" kern="1200">
          <a:solidFill>
            <a:schemeClr val="tx1">
              <a:lumMod val="75000"/>
              <a:lumOff val="25000"/>
            </a:schemeClr>
          </a:solidFill>
          <a:latin typeface="Book Antiqua" panose="02040602050305030304" pitchFamily="18" charset="0"/>
          <a:ea typeface="+mn-ea"/>
          <a:cs typeface="+mn-cs"/>
        </a:defRPr>
      </a:lvl5pPr>
      <a:lvl6pPr marL="3353219" indent="-304838" algn="l" defTabSz="1219352"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895" indent="-304838" algn="l" defTabSz="1219352"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2572" indent="-304838" algn="l" defTabSz="1219352"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2248" indent="-304838" algn="l" defTabSz="1219352"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352" rtl="0" eaLnBrk="1" latinLnBrk="0" hangingPunct="1">
        <a:defRPr sz="2400" kern="1200">
          <a:solidFill>
            <a:schemeClr val="tx1"/>
          </a:solidFill>
          <a:latin typeface="+mn-lt"/>
          <a:ea typeface="+mn-ea"/>
          <a:cs typeface="+mn-cs"/>
        </a:defRPr>
      </a:lvl1pPr>
      <a:lvl2pPr marL="609676" algn="l" defTabSz="1219352" rtl="0" eaLnBrk="1" latinLnBrk="0" hangingPunct="1">
        <a:defRPr sz="2400" kern="1200">
          <a:solidFill>
            <a:schemeClr val="tx1"/>
          </a:solidFill>
          <a:latin typeface="+mn-lt"/>
          <a:ea typeface="+mn-ea"/>
          <a:cs typeface="+mn-cs"/>
        </a:defRPr>
      </a:lvl2pPr>
      <a:lvl3pPr marL="1219352" algn="l" defTabSz="1219352" rtl="0" eaLnBrk="1" latinLnBrk="0" hangingPunct="1">
        <a:defRPr sz="2400" kern="1200">
          <a:solidFill>
            <a:schemeClr val="tx1"/>
          </a:solidFill>
          <a:latin typeface="+mn-lt"/>
          <a:ea typeface="+mn-ea"/>
          <a:cs typeface="+mn-cs"/>
        </a:defRPr>
      </a:lvl3pPr>
      <a:lvl4pPr marL="1829029" algn="l" defTabSz="1219352" rtl="0" eaLnBrk="1" latinLnBrk="0" hangingPunct="1">
        <a:defRPr sz="2400" kern="1200">
          <a:solidFill>
            <a:schemeClr val="tx1"/>
          </a:solidFill>
          <a:latin typeface="+mn-lt"/>
          <a:ea typeface="+mn-ea"/>
          <a:cs typeface="+mn-cs"/>
        </a:defRPr>
      </a:lvl4pPr>
      <a:lvl5pPr marL="2438705" algn="l" defTabSz="1219352" rtl="0" eaLnBrk="1" latinLnBrk="0" hangingPunct="1">
        <a:defRPr sz="2400" kern="1200">
          <a:solidFill>
            <a:schemeClr val="tx1"/>
          </a:solidFill>
          <a:latin typeface="+mn-lt"/>
          <a:ea typeface="+mn-ea"/>
          <a:cs typeface="+mn-cs"/>
        </a:defRPr>
      </a:lvl5pPr>
      <a:lvl6pPr marL="3048381" algn="l" defTabSz="1219352" rtl="0" eaLnBrk="1" latinLnBrk="0" hangingPunct="1">
        <a:defRPr sz="2400" kern="1200">
          <a:solidFill>
            <a:schemeClr val="tx1"/>
          </a:solidFill>
          <a:latin typeface="+mn-lt"/>
          <a:ea typeface="+mn-ea"/>
          <a:cs typeface="+mn-cs"/>
        </a:defRPr>
      </a:lvl6pPr>
      <a:lvl7pPr marL="3658057" algn="l" defTabSz="1219352" rtl="0" eaLnBrk="1" latinLnBrk="0" hangingPunct="1">
        <a:defRPr sz="2400" kern="1200">
          <a:solidFill>
            <a:schemeClr val="tx1"/>
          </a:solidFill>
          <a:latin typeface="+mn-lt"/>
          <a:ea typeface="+mn-ea"/>
          <a:cs typeface="+mn-cs"/>
        </a:defRPr>
      </a:lvl7pPr>
      <a:lvl8pPr marL="4267733" algn="l" defTabSz="1219352" rtl="0" eaLnBrk="1" latinLnBrk="0" hangingPunct="1">
        <a:defRPr sz="2400" kern="1200">
          <a:solidFill>
            <a:schemeClr val="tx1"/>
          </a:solidFill>
          <a:latin typeface="+mn-lt"/>
          <a:ea typeface="+mn-ea"/>
          <a:cs typeface="+mn-cs"/>
        </a:defRPr>
      </a:lvl8pPr>
      <a:lvl9pPr marL="4877410" algn="l" defTabSz="1219352"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20000" y="720000"/>
            <a:ext cx="10753200" cy="1080000"/>
          </a:xfrm>
          <a:prstGeom prst="rect">
            <a:avLst/>
          </a:prstGeom>
        </p:spPr>
        <p:txBody>
          <a:bodyPr vert="horz" lIns="0" tIns="0" rIns="0" bIns="0" rtlCol="0" anchor="t" anchorCtr="0">
            <a:noAutofit/>
          </a:bodyPr>
          <a:lstStyle/>
          <a:p>
            <a:r>
              <a:rPr lang="en-US" dirty="0"/>
              <a:t>Click to edit Master title style</a:t>
            </a:r>
          </a:p>
        </p:txBody>
      </p:sp>
      <p:sp>
        <p:nvSpPr>
          <p:cNvPr id="3" name="Text Placeholder 2"/>
          <p:cNvSpPr>
            <a:spLocks noGrp="1"/>
          </p:cNvSpPr>
          <p:nvPr>
            <p:ph type="body" idx="1"/>
          </p:nvPr>
        </p:nvSpPr>
        <p:spPr>
          <a:xfrm>
            <a:off x="720000" y="2160000"/>
            <a:ext cx="10753200" cy="3960000"/>
          </a:xfrm>
          <a:prstGeom prst="rect">
            <a:avLst/>
          </a:prstGeom>
        </p:spPr>
        <p:txBody>
          <a:bodyPr vert="horz" lIns="0" tIns="0" rIns="0" bIns="0" rtlCol="0">
            <a:normAutofit/>
          </a:bodyPr>
          <a:lstStyle/>
          <a:p>
            <a:pPr lvl="0"/>
            <a:r>
              <a:rPr lang="en-US" dirty="0"/>
              <a:t>Heading 1</a:t>
            </a:r>
          </a:p>
          <a:p>
            <a:pPr lvl="1"/>
            <a:r>
              <a:rPr lang="en-US" dirty="0"/>
              <a:t>Heading 2</a:t>
            </a:r>
          </a:p>
          <a:p>
            <a:pPr lvl="2"/>
            <a:r>
              <a:rPr lang="en-US" dirty="0"/>
              <a:t>Body text 3</a:t>
            </a:r>
          </a:p>
          <a:p>
            <a:pPr lvl="3"/>
            <a:r>
              <a:rPr lang="en-US" dirty="0"/>
              <a:t>Bullet text 4</a:t>
            </a:r>
          </a:p>
          <a:p>
            <a:pPr lvl="4"/>
            <a:r>
              <a:rPr lang="en-US" dirty="0"/>
              <a:t>Caption text 5</a:t>
            </a:r>
          </a:p>
        </p:txBody>
      </p:sp>
      <p:sp>
        <p:nvSpPr>
          <p:cNvPr id="5" name="Footer Placeholder 4"/>
          <p:cNvSpPr>
            <a:spLocks noGrp="1"/>
          </p:cNvSpPr>
          <p:nvPr>
            <p:ph type="ftr" sz="quarter" idx="3"/>
          </p:nvPr>
        </p:nvSpPr>
        <p:spPr>
          <a:xfrm>
            <a:off x="720000" y="6480000"/>
            <a:ext cx="4800625" cy="180000"/>
          </a:xfrm>
          <a:prstGeom prst="rect">
            <a:avLst/>
          </a:prstGeom>
        </p:spPr>
        <p:txBody>
          <a:bodyPr vert="horz" lIns="0" tIns="0" rIns="0" bIns="0" rtlCol="0" anchor="t" anchorCtr="0"/>
          <a:lstStyle>
            <a:lvl1pPr algn="l">
              <a:defRPr sz="1600">
                <a:solidFill>
                  <a:schemeClr val="tx1">
                    <a:lumMod val="65000"/>
                    <a:lumOff val="35000"/>
                  </a:schemeClr>
                </a:solidFill>
                <a:latin typeface="Book Antiqua" panose="02040602050305030304" pitchFamily="18" charset="0"/>
              </a:defRPr>
            </a:lvl1pPr>
          </a:lstStyle>
          <a:p>
            <a:r>
              <a:rPr lang="en-US" dirty="0"/>
              <a:t>The University of Adelaide</a:t>
            </a:r>
          </a:p>
        </p:txBody>
      </p:sp>
      <p:sp>
        <p:nvSpPr>
          <p:cNvPr id="6" name="Slide Number Placeholder 5"/>
          <p:cNvSpPr>
            <a:spLocks noGrp="1"/>
          </p:cNvSpPr>
          <p:nvPr>
            <p:ph type="sldNum" sz="quarter" idx="4"/>
          </p:nvPr>
        </p:nvSpPr>
        <p:spPr>
          <a:xfrm>
            <a:off x="9072887" y="6480000"/>
            <a:ext cx="2400313" cy="180000"/>
          </a:xfrm>
          <a:prstGeom prst="rect">
            <a:avLst/>
          </a:prstGeom>
        </p:spPr>
        <p:txBody>
          <a:bodyPr vert="horz" lIns="0" tIns="0" rIns="0" bIns="0" rtlCol="0" anchor="t" anchorCtr="0"/>
          <a:lstStyle>
            <a:lvl1pPr algn="r">
              <a:defRPr sz="1600">
                <a:solidFill>
                  <a:schemeClr val="tx1">
                    <a:lumMod val="65000"/>
                    <a:lumOff val="35000"/>
                  </a:schemeClr>
                </a:solidFill>
                <a:latin typeface="Book Antiqua" panose="02040602050305030304" pitchFamily="18" charset="0"/>
              </a:defRPr>
            </a:lvl1pPr>
          </a:lstStyle>
          <a:p>
            <a:r>
              <a:rPr lang="en-US" dirty="0"/>
              <a:t>Slide </a:t>
            </a:r>
            <a:fld id="{D902FE81-C05A-FB4E-B374-FDEE4BFE83C1}" type="slidenum">
              <a:rPr lang="en-US" smtClean="0"/>
              <a:pPr/>
              <a:t>‹#›</a:t>
            </a:fld>
            <a:endParaRPr lang="en-US" dirty="0"/>
          </a:p>
        </p:txBody>
      </p:sp>
      <p:cxnSp>
        <p:nvCxnSpPr>
          <p:cNvPr id="9" name="Straight Connector 8">
            <a:extLst>
              <a:ext uri="{FF2B5EF4-FFF2-40B4-BE49-F238E27FC236}">
                <a16:creationId xmlns:a16="http://schemas.microsoft.com/office/drawing/2014/main" id="{9492B08C-A175-0F43-9C44-186C7B1D6D9D}"/>
              </a:ext>
            </a:extLst>
          </p:cNvPr>
          <p:cNvCxnSpPr>
            <a:cxnSpLocks/>
          </p:cNvCxnSpPr>
          <p:nvPr userDrawn="1"/>
        </p:nvCxnSpPr>
        <p:spPr>
          <a:xfrm>
            <a:off x="720000" y="6300000"/>
            <a:ext cx="10753200" cy="0"/>
          </a:xfrm>
          <a:prstGeom prst="line">
            <a:avLst/>
          </a:prstGeom>
          <a:ln w="31750">
            <a:solidFill>
              <a:srgbClr val="D4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6088310"/>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Lst>
  <p:hf hdr="0" dt="0"/>
  <p:txStyles>
    <p:titleStyle>
      <a:lvl1pPr algn="l" defTabSz="1219352" rtl="0" eaLnBrk="1" latinLnBrk="0" hangingPunct="1">
        <a:lnSpc>
          <a:spcPct val="90000"/>
        </a:lnSpc>
        <a:spcBef>
          <a:spcPct val="0"/>
        </a:spcBef>
        <a:buNone/>
        <a:defRPr sz="3800" b="1" i="0" kern="1200">
          <a:solidFill>
            <a:srgbClr val="102535"/>
          </a:solidFill>
          <a:latin typeface="Arial Black" panose="020B0604020202020204" pitchFamily="34" charset="0"/>
          <a:ea typeface="+mj-ea"/>
          <a:cs typeface="Arial Black" panose="020B0604020202020204" pitchFamily="34" charset="0"/>
        </a:defRPr>
      </a:lvl1pPr>
    </p:titleStyle>
    <p:bodyStyle>
      <a:lvl1pPr marL="0" indent="0" algn="l" defTabSz="1219352" rtl="0" eaLnBrk="1" latinLnBrk="0" hangingPunct="1">
        <a:lnSpc>
          <a:spcPct val="90000"/>
        </a:lnSpc>
        <a:spcBef>
          <a:spcPts val="1334"/>
        </a:spcBef>
        <a:buFontTx/>
        <a:buNone/>
        <a:defRPr sz="2800" b="1" i="0" kern="1200">
          <a:solidFill>
            <a:srgbClr val="102535"/>
          </a:solidFill>
          <a:latin typeface="Arial Black" panose="020B0604020202020204" pitchFamily="34" charset="0"/>
          <a:ea typeface="+mn-ea"/>
          <a:cs typeface="Arial Black" panose="020B0604020202020204" pitchFamily="34" charset="0"/>
        </a:defRPr>
      </a:lvl1pPr>
      <a:lvl2pPr marL="0" indent="0" algn="l" defTabSz="1219352" rtl="0" eaLnBrk="1" latinLnBrk="0" hangingPunct="1">
        <a:lnSpc>
          <a:spcPct val="90000"/>
        </a:lnSpc>
        <a:spcBef>
          <a:spcPts val="667"/>
        </a:spcBef>
        <a:buFontTx/>
        <a:buNone/>
        <a:defRPr sz="2400" b="1" i="0" kern="1200">
          <a:solidFill>
            <a:srgbClr val="005A9C"/>
          </a:solidFill>
          <a:latin typeface="Arial Black" panose="020B0604020202020204" pitchFamily="34" charset="0"/>
          <a:ea typeface="+mn-ea"/>
          <a:cs typeface="Arial Black" panose="020B0604020202020204" pitchFamily="34" charset="0"/>
        </a:defRPr>
      </a:lvl2pPr>
      <a:lvl3pPr marL="0" indent="0" algn="l" defTabSz="1219352" rtl="0" eaLnBrk="1" latinLnBrk="0" hangingPunct="1">
        <a:lnSpc>
          <a:spcPct val="90000"/>
        </a:lnSpc>
        <a:spcBef>
          <a:spcPts val="667"/>
        </a:spcBef>
        <a:buFontTx/>
        <a:buNone/>
        <a:defRPr sz="2000" kern="1200">
          <a:solidFill>
            <a:schemeClr val="tx1">
              <a:lumMod val="75000"/>
              <a:lumOff val="25000"/>
            </a:schemeClr>
          </a:solidFill>
          <a:latin typeface="Book Antiqua" panose="02040602050305030304" pitchFamily="18" charset="0"/>
          <a:ea typeface="+mn-ea"/>
          <a:cs typeface="+mn-cs"/>
        </a:defRPr>
      </a:lvl3pPr>
      <a:lvl4pPr marL="176400" indent="-172800" algn="l" defTabSz="1219352" rtl="0" eaLnBrk="1" latinLnBrk="0" hangingPunct="1">
        <a:lnSpc>
          <a:spcPct val="90000"/>
        </a:lnSpc>
        <a:spcBef>
          <a:spcPts val="667"/>
        </a:spcBef>
        <a:buClr>
          <a:srgbClr val="D40000"/>
        </a:buClr>
        <a:buFont typeface="Arial" panose="020B0604020202020204" pitchFamily="34" charset="0"/>
        <a:buChar char="•"/>
        <a:defRPr sz="2000" kern="1200">
          <a:solidFill>
            <a:schemeClr val="tx1">
              <a:lumMod val="75000"/>
              <a:lumOff val="25000"/>
            </a:schemeClr>
          </a:solidFill>
          <a:latin typeface="Book Antiqua" panose="02040602050305030304" pitchFamily="18" charset="0"/>
          <a:ea typeface="+mn-ea"/>
          <a:cs typeface="+mn-cs"/>
        </a:defRPr>
      </a:lvl4pPr>
      <a:lvl5pPr marL="0" indent="0" algn="l" defTabSz="1219352" rtl="0" eaLnBrk="1" latinLnBrk="0" hangingPunct="1">
        <a:lnSpc>
          <a:spcPct val="90000"/>
        </a:lnSpc>
        <a:spcBef>
          <a:spcPts val="667"/>
        </a:spcBef>
        <a:buFontTx/>
        <a:buNone/>
        <a:defRPr sz="1600" b="0" i="1" kern="1200">
          <a:solidFill>
            <a:schemeClr val="tx1">
              <a:lumMod val="75000"/>
              <a:lumOff val="25000"/>
            </a:schemeClr>
          </a:solidFill>
          <a:latin typeface="Book Antiqua" panose="02040602050305030304" pitchFamily="18" charset="0"/>
          <a:ea typeface="+mn-ea"/>
          <a:cs typeface="+mn-cs"/>
        </a:defRPr>
      </a:lvl5pPr>
      <a:lvl6pPr marL="3353219" indent="-304838" algn="l" defTabSz="1219352"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895" indent="-304838" algn="l" defTabSz="1219352"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2572" indent="-304838" algn="l" defTabSz="1219352"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2248" indent="-304838" algn="l" defTabSz="1219352"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352" rtl="0" eaLnBrk="1" latinLnBrk="0" hangingPunct="1">
        <a:defRPr sz="2400" kern="1200">
          <a:solidFill>
            <a:schemeClr val="tx1"/>
          </a:solidFill>
          <a:latin typeface="+mn-lt"/>
          <a:ea typeface="+mn-ea"/>
          <a:cs typeface="+mn-cs"/>
        </a:defRPr>
      </a:lvl1pPr>
      <a:lvl2pPr marL="609676" algn="l" defTabSz="1219352" rtl="0" eaLnBrk="1" latinLnBrk="0" hangingPunct="1">
        <a:defRPr sz="2400" kern="1200">
          <a:solidFill>
            <a:schemeClr val="tx1"/>
          </a:solidFill>
          <a:latin typeface="+mn-lt"/>
          <a:ea typeface="+mn-ea"/>
          <a:cs typeface="+mn-cs"/>
        </a:defRPr>
      </a:lvl2pPr>
      <a:lvl3pPr marL="1219352" algn="l" defTabSz="1219352" rtl="0" eaLnBrk="1" latinLnBrk="0" hangingPunct="1">
        <a:defRPr sz="2400" kern="1200">
          <a:solidFill>
            <a:schemeClr val="tx1"/>
          </a:solidFill>
          <a:latin typeface="+mn-lt"/>
          <a:ea typeface="+mn-ea"/>
          <a:cs typeface="+mn-cs"/>
        </a:defRPr>
      </a:lvl3pPr>
      <a:lvl4pPr marL="1829029" algn="l" defTabSz="1219352" rtl="0" eaLnBrk="1" latinLnBrk="0" hangingPunct="1">
        <a:defRPr sz="2400" kern="1200">
          <a:solidFill>
            <a:schemeClr val="tx1"/>
          </a:solidFill>
          <a:latin typeface="+mn-lt"/>
          <a:ea typeface="+mn-ea"/>
          <a:cs typeface="+mn-cs"/>
        </a:defRPr>
      </a:lvl4pPr>
      <a:lvl5pPr marL="2438705" algn="l" defTabSz="1219352" rtl="0" eaLnBrk="1" latinLnBrk="0" hangingPunct="1">
        <a:defRPr sz="2400" kern="1200">
          <a:solidFill>
            <a:schemeClr val="tx1"/>
          </a:solidFill>
          <a:latin typeface="+mn-lt"/>
          <a:ea typeface="+mn-ea"/>
          <a:cs typeface="+mn-cs"/>
        </a:defRPr>
      </a:lvl5pPr>
      <a:lvl6pPr marL="3048381" algn="l" defTabSz="1219352" rtl="0" eaLnBrk="1" latinLnBrk="0" hangingPunct="1">
        <a:defRPr sz="2400" kern="1200">
          <a:solidFill>
            <a:schemeClr val="tx1"/>
          </a:solidFill>
          <a:latin typeface="+mn-lt"/>
          <a:ea typeface="+mn-ea"/>
          <a:cs typeface="+mn-cs"/>
        </a:defRPr>
      </a:lvl6pPr>
      <a:lvl7pPr marL="3658057" algn="l" defTabSz="1219352" rtl="0" eaLnBrk="1" latinLnBrk="0" hangingPunct="1">
        <a:defRPr sz="2400" kern="1200">
          <a:solidFill>
            <a:schemeClr val="tx1"/>
          </a:solidFill>
          <a:latin typeface="+mn-lt"/>
          <a:ea typeface="+mn-ea"/>
          <a:cs typeface="+mn-cs"/>
        </a:defRPr>
      </a:lvl7pPr>
      <a:lvl8pPr marL="4267733" algn="l" defTabSz="1219352" rtl="0" eaLnBrk="1" latinLnBrk="0" hangingPunct="1">
        <a:defRPr sz="2400" kern="1200">
          <a:solidFill>
            <a:schemeClr val="tx1"/>
          </a:solidFill>
          <a:latin typeface="+mn-lt"/>
          <a:ea typeface="+mn-ea"/>
          <a:cs typeface="+mn-cs"/>
        </a:defRPr>
      </a:lvl8pPr>
      <a:lvl9pPr marL="4877410" algn="l" defTabSz="1219352"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hyperlink" Target="https://www.adelaide.edu.au/learning/educational-compliance/esos-cricos-elicos" TargetMode="External"/><Relationship Id="rId2" Type="http://schemas.openxmlformats.org/officeDocument/2006/relationships/notesSlide" Target="../notesSlides/notesSlide9.xml"/><Relationship Id="rId1" Type="http://schemas.openxmlformats.org/officeDocument/2006/relationships/slideLayout" Target="../slideLayouts/slideLayout10.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hyperlink" Target="mailto:lqscompliance@adelaide.edu.au" TargetMode="Externa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s://www.edified.com.au/" TargetMode="External"/><Relationship Id="rId2" Type="http://schemas.openxmlformats.org/officeDocument/2006/relationships/notesSlide" Target="../notesSlides/notesSlide4.xml"/><Relationship Id="rId1" Type="http://schemas.openxmlformats.org/officeDocument/2006/relationships/slideLayout" Target="../slideLayouts/slideLayout10.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645A8-5195-BD42-9BC1-53A4F6063592}"/>
              </a:ext>
            </a:extLst>
          </p:cNvPr>
          <p:cNvSpPr>
            <a:spLocks noGrp="1"/>
          </p:cNvSpPr>
          <p:nvPr>
            <p:ph type="title"/>
          </p:nvPr>
        </p:nvSpPr>
        <p:spPr>
          <a:xfrm>
            <a:off x="558452" y="4026760"/>
            <a:ext cx="10561375" cy="779765"/>
          </a:xfrm>
        </p:spPr>
        <p:txBody>
          <a:bodyPr/>
          <a:lstStyle/>
          <a:p>
            <a:r>
              <a:rPr lang="en-US" dirty="0"/>
              <a:t>ESOS Audit 2021</a:t>
            </a:r>
          </a:p>
        </p:txBody>
      </p:sp>
      <p:sp>
        <p:nvSpPr>
          <p:cNvPr id="3" name="Text Placeholder 2">
            <a:extLst>
              <a:ext uri="{FF2B5EF4-FFF2-40B4-BE49-F238E27FC236}">
                <a16:creationId xmlns:a16="http://schemas.microsoft.com/office/drawing/2014/main" id="{4CAB84FD-02B6-AC4B-B342-A6ECA10A379D}"/>
              </a:ext>
            </a:extLst>
          </p:cNvPr>
          <p:cNvSpPr>
            <a:spLocks noGrp="1"/>
          </p:cNvSpPr>
          <p:nvPr>
            <p:ph type="body" sz="quarter" idx="10"/>
          </p:nvPr>
        </p:nvSpPr>
        <p:spPr/>
        <p:txBody>
          <a:bodyPr/>
          <a:lstStyle/>
          <a:p>
            <a:r>
              <a:rPr lang="en-US" dirty="0"/>
              <a:t>What you need to know</a:t>
            </a:r>
          </a:p>
        </p:txBody>
      </p:sp>
    </p:spTree>
    <p:extLst>
      <p:ext uri="{BB962C8B-B14F-4D97-AF65-F5344CB8AC3E}">
        <p14:creationId xmlns:p14="http://schemas.microsoft.com/office/powerpoint/2010/main" val="1421579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83DE5F72-D8E6-9B45-A9C2-8207DB33074F}"/>
              </a:ext>
            </a:extLst>
          </p:cNvPr>
          <p:cNvSpPr>
            <a:spLocks noGrp="1"/>
          </p:cNvSpPr>
          <p:nvPr>
            <p:ph type="ftr" sz="quarter" idx="11"/>
          </p:nvPr>
        </p:nvSpPr>
        <p:spPr/>
        <p:txBody>
          <a:bodyPr/>
          <a:lstStyle/>
          <a:p>
            <a:r>
              <a:rPr lang="en-US"/>
              <a:t>The University of Adelaide</a:t>
            </a:r>
            <a:endParaRPr lang="en-US" dirty="0"/>
          </a:p>
        </p:txBody>
      </p:sp>
      <p:sp>
        <p:nvSpPr>
          <p:cNvPr id="4" name="Slide Number Placeholder 3">
            <a:extLst>
              <a:ext uri="{FF2B5EF4-FFF2-40B4-BE49-F238E27FC236}">
                <a16:creationId xmlns:a16="http://schemas.microsoft.com/office/drawing/2014/main" id="{6885E895-C175-D643-BB67-5B4EE194AA60}"/>
              </a:ext>
            </a:extLst>
          </p:cNvPr>
          <p:cNvSpPr>
            <a:spLocks noGrp="1"/>
          </p:cNvSpPr>
          <p:nvPr>
            <p:ph type="sldNum" sz="quarter" idx="12"/>
          </p:nvPr>
        </p:nvSpPr>
        <p:spPr/>
        <p:txBody>
          <a:bodyPr/>
          <a:lstStyle/>
          <a:p>
            <a:r>
              <a:rPr lang="en-US"/>
              <a:t>Slide </a:t>
            </a:r>
            <a:fld id="{D902FE81-C05A-FB4E-B374-FDEE4BFE83C1}" type="slidenum">
              <a:rPr lang="en-US" smtClean="0"/>
              <a:t>10</a:t>
            </a:fld>
            <a:endParaRPr lang="en-US" dirty="0"/>
          </a:p>
        </p:txBody>
      </p:sp>
      <p:sp>
        <p:nvSpPr>
          <p:cNvPr id="5" name="Content Placeholder 4">
            <a:extLst>
              <a:ext uri="{FF2B5EF4-FFF2-40B4-BE49-F238E27FC236}">
                <a16:creationId xmlns:a16="http://schemas.microsoft.com/office/drawing/2014/main" id="{EF65837D-1B0F-264C-9AF0-79D2818D06C7}"/>
              </a:ext>
            </a:extLst>
          </p:cNvPr>
          <p:cNvSpPr>
            <a:spLocks noGrp="1"/>
          </p:cNvSpPr>
          <p:nvPr>
            <p:ph sz="half" idx="13"/>
          </p:nvPr>
        </p:nvSpPr>
        <p:spPr>
          <a:xfrm>
            <a:off x="719998" y="719998"/>
            <a:ext cx="9749882" cy="5328000"/>
          </a:xfrm>
        </p:spPr>
        <p:txBody>
          <a:bodyPr>
            <a:normAutofit/>
          </a:bodyPr>
          <a:lstStyle/>
          <a:p>
            <a:r>
              <a:rPr lang="en-US" sz="3800" dirty="0"/>
              <a:t>Interview Arrangements</a:t>
            </a:r>
          </a:p>
          <a:p>
            <a:pPr lvl="2"/>
            <a:endParaRPr lang="en-US" dirty="0"/>
          </a:p>
          <a:p>
            <a:pPr lvl="2"/>
            <a:r>
              <a:rPr lang="en-US" dirty="0"/>
              <a:t>The majority of interviews will be conducted on level 3, RMP. If you do not have access to RMP a member of LQS will collect you from the level 3 foyer a few minutes before the interview commences. Please be in the foyer 5 minutes prior to your scheduled interview time.</a:t>
            </a:r>
          </a:p>
          <a:p>
            <a:pPr lvl="2"/>
            <a:endParaRPr lang="en-US" dirty="0"/>
          </a:p>
          <a:p>
            <a:pPr lvl="2"/>
            <a:r>
              <a:rPr lang="en-US" b="1" dirty="0"/>
              <a:t>Site visits to Waite, </a:t>
            </a:r>
            <a:r>
              <a:rPr lang="en-US" b="1" dirty="0" err="1"/>
              <a:t>Roseworthy</a:t>
            </a:r>
            <a:r>
              <a:rPr lang="en-US" b="1" dirty="0"/>
              <a:t> and the Village</a:t>
            </a:r>
          </a:p>
          <a:p>
            <a:pPr lvl="2"/>
            <a:r>
              <a:rPr lang="en-US" dirty="0"/>
              <a:t>The Auditor will have a map and the details of a staff member to contact should he have trouble locating the meeting site.</a:t>
            </a:r>
          </a:p>
          <a:p>
            <a:pPr lvl="2"/>
            <a:endParaRPr lang="en-US" dirty="0"/>
          </a:p>
          <a:p>
            <a:pPr lvl="2"/>
            <a:r>
              <a:rPr lang="en-US" b="1" dirty="0"/>
              <a:t>AGC and ELC</a:t>
            </a:r>
          </a:p>
          <a:p>
            <a:pPr lvl="2"/>
            <a:r>
              <a:rPr lang="en-US" dirty="0"/>
              <a:t>A LQS staff member will escort the Auditor to your offices, and we have arranged for a member of your staff to escort the Auditor back to RMP.</a:t>
            </a:r>
          </a:p>
        </p:txBody>
      </p:sp>
    </p:spTree>
    <p:extLst>
      <p:ext uri="{BB962C8B-B14F-4D97-AF65-F5344CB8AC3E}">
        <p14:creationId xmlns:p14="http://schemas.microsoft.com/office/powerpoint/2010/main" val="34227503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83DE5F72-D8E6-9B45-A9C2-8207DB33074F}"/>
              </a:ext>
            </a:extLst>
          </p:cNvPr>
          <p:cNvSpPr>
            <a:spLocks noGrp="1"/>
          </p:cNvSpPr>
          <p:nvPr>
            <p:ph type="ftr" sz="quarter" idx="11"/>
          </p:nvPr>
        </p:nvSpPr>
        <p:spPr/>
        <p:txBody>
          <a:bodyPr/>
          <a:lstStyle/>
          <a:p>
            <a:r>
              <a:rPr lang="en-US"/>
              <a:t>The University of Adelaide</a:t>
            </a:r>
            <a:endParaRPr lang="en-US" dirty="0"/>
          </a:p>
        </p:txBody>
      </p:sp>
      <p:sp>
        <p:nvSpPr>
          <p:cNvPr id="4" name="Slide Number Placeholder 3">
            <a:extLst>
              <a:ext uri="{FF2B5EF4-FFF2-40B4-BE49-F238E27FC236}">
                <a16:creationId xmlns:a16="http://schemas.microsoft.com/office/drawing/2014/main" id="{6885E895-C175-D643-BB67-5B4EE194AA60}"/>
              </a:ext>
            </a:extLst>
          </p:cNvPr>
          <p:cNvSpPr>
            <a:spLocks noGrp="1"/>
          </p:cNvSpPr>
          <p:nvPr>
            <p:ph type="sldNum" sz="quarter" idx="12"/>
          </p:nvPr>
        </p:nvSpPr>
        <p:spPr/>
        <p:txBody>
          <a:bodyPr/>
          <a:lstStyle/>
          <a:p>
            <a:r>
              <a:rPr lang="en-US"/>
              <a:t>Slide </a:t>
            </a:r>
            <a:fld id="{D902FE81-C05A-FB4E-B374-FDEE4BFE83C1}" type="slidenum">
              <a:rPr lang="en-US" smtClean="0"/>
              <a:t>11</a:t>
            </a:fld>
            <a:endParaRPr lang="en-US" dirty="0"/>
          </a:p>
        </p:txBody>
      </p:sp>
      <p:sp>
        <p:nvSpPr>
          <p:cNvPr id="5" name="Content Placeholder 4">
            <a:extLst>
              <a:ext uri="{FF2B5EF4-FFF2-40B4-BE49-F238E27FC236}">
                <a16:creationId xmlns:a16="http://schemas.microsoft.com/office/drawing/2014/main" id="{EF65837D-1B0F-264C-9AF0-79D2818D06C7}"/>
              </a:ext>
            </a:extLst>
          </p:cNvPr>
          <p:cNvSpPr>
            <a:spLocks noGrp="1"/>
          </p:cNvSpPr>
          <p:nvPr>
            <p:ph sz="half" idx="13"/>
          </p:nvPr>
        </p:nvSpPr>
        <p:spPr>
          <a:xfrm>
            <a:off x="719999" y="719998"/>
            <a:ext cx="7316654" cy="5328000"/>
          </a:xfrm>
        </p:spPr>
        <p:txBody>
          <a:bodyPr>
            <a:normAutofit/>
          </a:bodyPr>
          <a:lstStyle/>
          <a:p>
            <a:r>
              <a:rPr lang="en-US" sz="3800" dirty="0"/>
              <a:t>Resources for Staff</a:t>
            </a:r>
          </a:p>
          <a:p>
            <a:pPr lvl="2"/>
            <a:endParaRPr lang="en-US" dirty="0"/>
          </a:p>
          <a:p>
            <a:pPr lvl="2"/>
            <a:r>
              <a:rPr lang="en-US" dirty="0"/>
              <a:t>LQS maintain the ESOS/CRICOS/ELICOS webpages:</a:t>
            </a:r>
          </a:p>
          <a:p>
            <a:pPr lvl="2"/>
            <a:r>
              <a:rPr lang="en-US" dirty="0">
                <a:hlinkClick r:id="rId3"/>
              </a:rPr>
              <a:t>https://www.adelaide.edu.au/learning/educational-compliance/esos-cricos-elicos</a:t>
            </a:r>
            <a:endParaRPr lang="en-US" dirty="0"/>
          </a:p>
          <a:p>
            <a:pPr lvl="2"/>
            <a:endParaRPr lang="en-US" dirty="0"/>
          </a:p>
          <a:p>
            <a:pPr lvl="2"/>
            <a:r>
              <a:rPr lang="en-US" dirty="0"/>
              <a:t>They provide general  information about the ESOS framework, links to the ESOS Act, National Code, Commonwealth Register of Institutions and Courses for Overseas Students (CRICOS) and Tertiary Education Quality and Standards Agency (TEQSA).</a:t>
            </a:r>
          </a:p>
          <a:p>
            <a:pPr lvl="2"/>
            <a:endParaRPr lang="en-US" dirty="0"/>
          </a:p>
          <a:p>
            <a:pPr lvl="2"/>
            <a:r>
              <a:rPr lang="en-US" dirty="0"/>
              <a:t>The University’s ESOS training module can be accessed from this page, and staff are encouraged to refresh their knowledge of ESOS prior to the site visit. The module will take approximately 20 to 30 minutes to complete.</a:t>
            </a:r>
          </a:p>
          <a:p>
            <a:endParaRPr lang="en-US" dirty="0"/>
          </a:p>
        </p:txBody>
      </p:sp>
      <p:pic>
        <p:nvPicPr>
          <p:cNvPr id="11" name="Picture Placeholder 10">
            <a:extLst>
              <a:ext uri="{FF2B5EF4-FFF2-40B4-BE49-F238E27FC236}">
                <a16:creationId xmlns:a16="http://schemas.microsoft.com/office/drawing/2014/main" id="{46BEBBD7-48F1-43AD-931D-04CC48EFF208}"/>
              </a:ext>
            </a:extLst>
          </p:cNvPr>
          <p:cNvPicPr>
            <a:picLocks noGrp="1" noChangeAspect="1"/>
          </p:cNvPicPr>
          <p:nvPr>
            <p:ph type="pic" idx="1"/>
          </p:nvPr>
        </p:nvPicPr>
        <p:blipFill>
          <a:blip r:embed="rId4"/>
          <a:srcRect l="2532" r="2532"/>
          <a:stretch>
            <a:fillRect/>
          </a:stretch>
        </p:blipFill>
        <p:spPr>
          <a:xfrm>
            <a:off x="8313168" y="1776456"/>
            <a:ext cx="3077851" cy="2701168"/>
          </a:xfrm>
          <a:prstGeom prst="rect">
            <a:avLst/>
          </a:prstGeom>
        </p:spPr>
      </p:pic>
    </p:spTree>
    <p:extLst>
      <p:ext uri="{BB962C8B-B14F-4D97-AF65-F5344CB8AC3E}">
        <p14:creationId xmlns:p14="http://schemas.microsoft.com/office/powerpoint/2010/main" val="7161807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83DE5F72-D8E6-9B45-A9C2-8207DB33074F}"/>
              </a:ext>
            </a:extLst>
          </p:cNvPr>
          <p:cNvSpPr>
            <a:spLocks noGrp="1"/>
          </p:cNvSpPr>
          <p:nvPr>
            <p:ph type="ftr" sz="quarter" idx="11"/>
          </p:nvPr>
        </p:nvSpPr>
        <p:spPr/>
        <p:txBody>
          <a:bodyPr/>
          <a:lstStyle/>
          <a:p>
            <a:r>
              <a:rPr lang="en-US"/>
              <a:t>The University of Adelaide</a:t>
            </a:r>
            <a:endParaRPr lang="en-US" dirty="0"/>
          </a:p>
        </p:txBody>
      </p:sp>
      <p:sp>
        <p:nvSpPr>
          <p:cNvPr id="4" name="Slide Number Placeholder 3">
            <a:extLst>
              <a:ext uri="{FF2B5EF4-FFF2-40B4-BE49-F238E27FC236}">
                <a16:creationId xmlns:a16="http://schemas.microsoft.com/office/drawing/2014/main" id="{6885E895-C175-D643-BB67-5B4EE194AA60}"/>
              </a:ext>
            </a:extLst>
          </p:cNvPr>
          <p:cNvSpPr>
            <a:spLocks noGrp="1"/>
          </p:cNvSpPr>
          <p:nvPr>
            <p:ph type="sldNum" sz="quarter" idx="12"/>
          </p:nvPr>
        </p:nvSpPr>
        <p:spPr/>
        <p:txBody>
          <a:bodyPr/>
          <a:lstStyle/>
          <a:p>
            <a:r>
              <a:rPr lang="en-US"/>
              <a:t>Slide </a:t>
            </a:r>
            <a:fld id="{D902FE81-C05A-FB4E-B374-FDEE4BFE83C1}" type="slidenum">
              <a:rPr lang="en-US" smtClean="0"/>
              <a:t>12</a:t>
            </a:fld>
            <a:endParaRPr lang="en-US" dirty="0"/>
          </a:p>
        </p:txBody>
      </p:sp>
      <p:sp>
        <p:nvSpPr>
          <p:cNvPr id="5" name="Content Placeholder 4">
            <a:extLst>
              <a:ext uri="{FF2B5EF4-FFF2-40B4-BE49-F238E27FC236}">
                <a16:creationId xmlns:a16="http://schemas.microsoft.com/office/drawing/2014/main" id="{EF65837D-1B0F-264C-9AF0-79D2818D06C7}"/>
              </a:ext>
            </a:extLst>
          </p:cNvPr>
          <p:cNvSpPr>
            <a:spLocks noGrp="1"/>
          </p:cNvSpPr>
          <p:nvPr>
            <p:ph sz="half" idx="13"/>
          </p:nvPr>
        </p:nvSpPr>
        <p:spPr>
          <a:xfrm>
            <a:off x="719999" y="719998"/>
            <a:ext cx="8814618" cy="5328000"/>
          </a:xfrm>
        </p:spPr>
        <p:txBody>
          <a:bodyPr>
            <a:normAutofit/>
          </a:bodyPr>
          <a:lstStyle/>
          <a:p>
            <a:r>
              <a:rPr lang="en-US" sz="3800" dirty="0"/>
              <a:t>Overview of the National Code</a:t>
            </a:r>
          </a:p>
          <a:p>
            <a:pPr lvl="2"/>
            <a:endParaRPr lang="en-US" dirty="0"/>
          </a:p>
          <a:p>
            <a:pPr lvl="2"/>
            <a:r>
              <a:rPr lang="en-US" dirty="0"/>
              <a:t>Standard 1 – Marketing information and practices</a:t>
            </a:r>
          </a:p>
          <a:p>
            <a:pPr lvl="2"/>
            <a:r>
              <a:rPr lang="en-US" dirty="0"/>
              <a:t>Standard 2 – Recruitment of an overseas student</a:t>
            </a:r>
            <a:endParaRPr lang="en-AU" dirty="0"/>
          </a:p>
          <a:p>
            <a:pPr lvl="2"/>
            <a:r>
              <a:rPr lang="en-US" dirty="0"/>
              <a:t>Standard 3 – Formalisation of enrolment and written agreements</a:t>
            </a:r>
            <a:endParaRPr lang="en-AU" dirty="0"/>
          </a:p>
          <a:p>
            <a:pPr lvl="2"/>
            <a:r>
              <a:rPr lang="en-US" dirty="0"/>
              <a:t>Standard 4 – Education agents</a:t>
            </a:r>
            <a:endParaRPr lang="en-AU" dirty="0"/>
          </a:p>
          <a:p>
            <a:pPr lvl="2"/>
            <a:r>
              <a:rPr lang="en-US" dirty="0"/>
              <a:t>Standard 5 – Younger overseas students</a:t>
            </a:r>
          </a:p>
          <a:p>
            <a:pPr lvl="2"/>
            <a:r>
              <a:rPr lang="en-US" dirty="0"/>
              <a:t>Standard 6 – Overseas student support services</a:t>
            </a:r>
            <a:endParaRPr lang="en-AU" dirty="0"/>
          </a:p>
          <a:p>
            <a:pPr lvl="2"/>
            <a:r>
              <a:rPr lang="en-US" dirty="0"/>
              <a:t>Standard 7 – Overseas student transfers</a:t>
            </a:r>
            <a:endParaRPr lang="en-AU" dirty="0"/>
          </a:p>
          <a:p>
            <a:pPr lvl="2"/>
            <a:r>
              <a:rPr lang="en-US" dirty="0"/>
              <a:t>Standard 8 – Overseas student visa requirements</a:t>
            </a:r>
            <a:endParaRPr lang="en-AU" dirty="0"/>
          </a:p>
          <a:p>
            <a:pPr lvl="2"/>
            <a:r>
              <a:rPr lang="en-US" dirty="0"/>
              <a:t>Standard 9 – Deferring, suspending or cancelling the overseas student’s enrolment</a:t>
            </a:r>
          </a:p>
          <a:p>
            <a:pPr lvl="2"/>
            <a:r>
              <a:rPr lang="en-US" dirty="0"/>
              <a:t>Standard 10 – Complaints and appeals</a:t>
            </a:r>
            <a:endParaRPr lang="en-AU" dirty="0"/>
          </a:p>
          <a:p>
            <a:pPr lvl="2"/>
            <a:r>
              <a:rPr lang="en-US" dirty="0"/>
              <a:t>Standard 11 – Additional registration requirements</a:t>
            </a:r>
            <a:endParaRPr lang="en-AU" dirty="0"/>
          </a:p>
          <a:p>
            <a:pPr lvl="2"/>
            <a:endParaRPr lang="en-AU" dirty="0"/>
          </a:p>
          <a:p>
            <a:pPr lvl="2"/>
            <a:endParaRPr lang="en-AU" b="1" dirty="0"/>
          </a:p>
          <a:p>
            <a:pPr lvl="2"/>
            <a:endParaRPr lang="en-AU" dirty="0"/>
          </a:p>
        </p:txBody>
      </p:sp>
    </p:spTree>
    <p:extLst>
      <p:ext uri="{BB962C8B-B14F-4D97-AF65-F5344CB8AC3E}">
        <p14:creationId xmlns:p14="http://schemas.microsoft.com/office/powerpoint/2010/main" val="16747801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7C5F5A-361C-3A47-B657-EEDA50CD94C1}"/>
              </a:ext>
            </a:extLst>
          </p:cNvPr>
          <p:cNvSpPr>
            <a:spLocks noGrp="1"/>
          </p:cNvSpPr>
          <p:nvPr>
            <p:ph type="title"/>
          </p:nvPr>
        </p:nvSpPr>
        <p:spPr>
          <a:xfrm>
            <a:off x="720000" y="720000"/>
            <a:ext cx="2974545" cy="600800"/>
          </a:xfrm>
        </p:spPr>
        <p:txBody>
          <a:bodyPr/>
          <a:lstStyle/>
          <a:p>
            <a:r>
              <a:rPr lang="en-US" dirty="0"/>
              <a:t>Questions</a:t>
            </a:r>
          </a:p>
        </p:txBody>
      </p:sp>
      <p:sp>
        <p:nvSpPr>
          <p:cNvPr id="4" name="Footer Placeholder 3">
            <a:extLst>
              <a:ext uri="{FF2B5EF4-FFF2-40B4-BE49-F238E27FC236}">
                <a16:creationId xmlns:a16="http://schemas.microsoft.com/office/drawing/2014/main" id="{83F811A7-A873-3749-8AD4-E3CBE8346793}"/>
              </a:ext>
            </a:extLst>
          </p:cNvPr>
          <p:cNvSpPr>
            <a:spLocks noGrp="1"/>
          </p:cNvSpPr>
          <p:nvPr>
            <p:ph type="ftr" sz="quarter" idx="11"/>
          </p:nvPr>
        </p:nvSpPr>
        <p:spPr/>
        <p:txBody>
          <a:bodyPr/>
          <a:lstStyle/>
          <a:p>
            <a:r>
              <a:rPr lang="en-US"/>
              <a:t>The University of Adelaide</a:t>
            </a:r>
            <a:endParaRPr lang="en-US" dirty="0"/>
          </a:p>
        </p:txBody>
      </p:sp>
      <p:sp>
        <p:nvSpPr>
          <p:cNvPr id="5" name="Slide Number Placeholder 4">
            <a:extLst>
              <a:ext uri="{FF2B5EF4-FFF2-40B4-BE49-F238E27FC236}">
                <a16:creationId xmlns:a16="http://schemas.microsoft.com/office/drawing/2014/main" id="{22BC060F-3ED7-4649-BD3B-D649448931BF}"/>
              </a:ext>
            </a:extLst>
          </p:cNvPr>
          <p:cNvSpPr>
            <a:spLocks noGrp="1"/>
          </p:cNvSpPr>
          <p:nvPr>
            <p:ph type="sldNum" sz="quarter" idx="12"/>
          </p:nvPr>
        </p:nvSpPr>
        <p:spPr/>
        <p:txBody>
          <a:bodyPr/>
          <a:lstStyle/>
          <a:p>
            <a:r>
              <a:rPr lang="en-US"/>
              <a:t>Slide </a:t>
            </a:r>
            <a:fld id="{D902FE81-C05A-FB4E-B374-FDEE4BFE83C1}" type="slidenum">
              <a:rPr lang="en-US" smtClean="0"/>
              <a:t>13</a:t>
            </a:fld>
            <a:endParaRPr lang="en-US" dirty="0"/>
          </a:p>
        </p:txBody>
      </p:sp>
      <p:sp>
        <p:nvSpPr>
          <p:cNvPr id="11" name="Action Button: Help 10">
            <a:hlinkClick r:id="" action="ppaction://noaction" highlightClick="1"/>
            <a:extLst>
              <a:ext uri="{FF2B5EF4-FFF2-40B4-BE49-F238E27FC236}">
                <a16:creationId xmlns:a16="http://schemas.microsoft.com/office/drawing/2014/main" id="{C1626EE8-1EDD-4479-86D9-C3ED0F285F2B}"/>
              </a:ext>
            </a:extLst>
          </p:cNvPr>
          <p:cNvSpPr/>
          <p:nvPr/>
        </p:nvSpPr>
        <p:spPr>
          <a:xfrm>
            <a:off x="4372784" y="1802431"/>
            <a:ext cx="3962400" cy="3393715"/>
          </a:xfrm>
          <a:prstGeom prst="actionButtonHel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7615141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83DE5F72-D8E6-9B45-A9C2-8207DB33074F}"/>
              </a:ext>
            </a:extLst>
          </p:cNvPr>
          <p:cNvSpPr>
            <a:spLocks noGrp="1"/>
          </p:cNvSpPr>
          <p:nvPr>
            <p:ph type="ftr" sz="quarter" idx="11"/>
          </p:nvPr>
        </p:nvSpPr>
        <p:spPr/>
        <p:txBody>
          <a:bodyPr/>
          <a:lstStyle/>
          <a:p>
            <a:r>
              <a:rPr lang="en-US"/>
              <a:t>The University of Adelaide</a:t>
            </a:r>
            <a:endParaRPr lang="en-US" dirty="0"/>
          </a:p>
        </p:txBody>
      </p:sp>
      <p:sp>
        <p:nvSpPr>
          <p:cNvPr id="4" name="Slide Number Placeholder 3">
            <a:extLst>
              <a:ext uri="{FF2B5EF4-FFF2-40B4-BE49-F238E27FC236}">
                <a16:creationId xmlns:a16="http://schemas.microsoft.com/office/drawing/2014/main" id="{6885E895-C175-D643-BB67-5B4EE194AA60}"/>
              </a:ext>
            </a:extLst>
          </p:cNvPr>
          <p:cNvSpPr>
            <a:spLocks noGrp="1"/>
          </p:cNvSpPr>
          <p:nvPr>
            <p:ph type="sldNum" sz="quarter" idx="12"/>
          </p:nvPr>
        </p:nvSpPr>
        <p:spPr/>
        <p:txBody>
          <a:bodyPr/>
          <a:lstStyle/>
          <a:p>
            <a:r>
              <a:rPr lang="en-US"/>
              <a:t>Slide </a:t>
            </a:r>
            <a:fld id="{D902FE81-C05A-FB4E-B374-FDEE4BFE83C1}" type="slidenum">
              <a:rPr lang="en-US" smtClean="0"/>
              <a:t>14</a:t>
            </a:fld>
            <a:endParaRPr lang="en-US" dirty="0"/>
          </a:p>
        </p:txBody>
      </p:sp>
      <p:sp>
        <p:nvSpPr>
          <p:cNvPr id="5" name="Content Placeholder 4">
            <a:extLst>
              <a:ext uri="{FF2B5EF4-FFF2-40B4-BE49-F238E27FC236}">
                <a16:creationId xmlns:a16="http://schemas.microsoft.com/office/drawing/2014/main" id="{EF65837D-1B0F-264C-9AF0-79D2818D06C7}"/>
              </a:ext>
            </a:extLst>
          </p:cNvPr>
          <p:cNvSpPr>
            <a:spLocks noGrp="1"/>
          </p:cNvSpPr>
          <p:nvPr>
            <p:ph sz="half" idx="13"/>
          </p:nvPr>
        </p:nvSpPr>
        <p:spPr>
          <a:xfrm>
            <a:off x="719999" y="719998"/>
            <a:ext cx="8814618" cy="5328000"/>
          </a:xfrm>
        </p:spPr>
        <p:txBody>
          <a:bodyPr>
            <a:normAutofit/>
          </a:bodyPr>
          <a:lstStyle/>
          <a:p>
            <a:r>
              <a:rPr lang="en-US" sz="3800" dirty="0"/>
              <a:t>LQS Contact Details</a:t>
            </a:r>
          </a:p>
          <a:p>
            <a:endParaRPr lang="en-US" sz="3800" dirty="0"/>
          </a:p>
          <a:p>
            <a:pPr lvl="2"/>
            <a:r>
              <a:rPr lang="en-US" dirty="0"/>
              <a:t>Please email enquiries to: </a:t>
            </a:r>
            <a:r>
              <a:rPr lang="en-US" dirty="0">
                <a:hlinkClick r:id="rId2"/>
              </a:rPr>
              <a:t>lqscompliance@adelaide.edu.au</a:t>
            </a:r>
            <a:endParaRPr lang="en-US" dirty="0"/>
          </a:p>
          <a:p>
            <a:pPr lvl="2"/>
            <a:endParaRPr lang="en-US" dirty="0"/>
          </a:p>
          <a:p>
            <a:pPr lvl="2"/>
            <a:r>
              <a:rPr lang="en-US" dirty="0"/>
              <a:t>Or phone:	Michelle Quilliam, Manager, Educational Compliance</a:t>
            </a:r>
          </a:p>
          <a:p>
            <a:pPr lvl="2"/>
            <a:r>
              <a:rPr lang="en-US" dirty="0"/>
              <a:t>	(08) 8313 2441</a:t>
            </a:r>
          </a:p>
          <a:p>
            <a:pPr lvl="2"/>
            <a:r>
              <a:rPr lang="en-US" dirty="0"/>
              <a:t>	</a:t>
            </a:r>
          </a:p>
          <a:p>
            <a:pPr lvl="2"/>
            <a:r>
              <a:rPr lang="en-US" dirty="0"/>
              <a:t>	Michelle Dicker, Education Compliance Coordinator</a:t>
            </a:r>
          </a:p>
          <a:p>
            <a:pPr lvl="2"/>
            <a:r>
              <a:rPr lang="en-US" dirty="0"/>
              <a:t>	(08) 8313 4073</a:t>
            </a:r>
          </a:p>
          <a:p>
            <a:pPr lvl="2"/>
            <a:endParaRPr lang="en-AU" dirty="0"/>
          </a:p>
          <a:p>
            <a:pPr lvl="2"/>
            <a:endParaRPr lang="en-AU" b="1" dirty="0"/>
          </a:p>
          <a:p>
            <a:pPr lvl="2"/>
            <a:endParaRPr lang="en-AU" dirty="0"/>
          </a:p>
        </p:txBody>
      </p:sp>
    </p:spTree>
    <p:extLst>
      <p:ext uri="{BB962C8B-B14F-4D97-AF65-F5344CB8AC3E}">
        <p14:creationId xmlns:p14="http://schemas.microsoft.com/office/powerpoint/2010/main" val="9244349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17424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7C5F5A-361C-3A47-B657-EEDA50CD94C1}"/>
              </a:ext>
            </a:extLst>
          </p:cNvPr>
          <p:cNvSpPr>
            <a:spLocks noGrp="1"/>
          </p:cNvSpPr>
          <p:nvPr>
            <p:ph type="title"/>
          </p:nvPr>
        </p:nvSpPr>
        <p:spPr/>
        <p:txBody>
          <a:bodyPr/>
          <a:lstStyle/>
          <a:p>
            <a:r>
              <a:rPr lang="en-US" dirty="0"/>
              <a:t>Welcome</a:t>
            </a:r>
          </a:p>
        </p:txBody>
      </p:sp>
      <p:sp>
        <p:nvSpPr>
          <p:cNvPr id="3" name="Content Placeholder 2">
            <a:extLst>
              <a:ext uri="{FF2B5EF4-FFF2-40B4-BE49-F238E27FC236}">
                <a16:creationId xmlns:a16="http://schemas.microsoft.com/office/drawing/2014/main" id="{550BE22A-720D-0744-A624-34706B452286}"/>
              </a:ext>
            </a:extLst>
          </p:cNvPr>
          <p:cNvSpPr>
            <a:spLocks noGrp="1"/>
          </p:cNvSpPr>
          <p:nvPr>
            <p:ph idx="1"/>
          </p:nvPr>
        </p:nvSpPr>
        <p:spPr>
          <a:xfrm>
            <a:off x="720000" y="1690216"/>
            <a:ext cx="10753200" cy="3960000"/>
          </a:xfrm>
        </p:spPr>
        <p:txBody>
          <a:bodyPr>
            <a:normAutofit/>
          </a:bodyPr>
          <a:lstStyle/>
          <a:p>
            <a:pPr lvl="2"/>
            <a:r>
              <a:rPr lang="en-US" dirty="0"/>
              <a:t>The LQS team:</a:t>
            </a:r>
          </a:p>
          <a:p>
            <a:pPr lvl="2"/>
            <a:endParaRPr lang="en-US" dirty="0"/>
          </a:p>
          <a:p>
            <a:pPr lvl="2"/>
            <a:r>
              <a:rPr lang="en-US" dirty="0"/>
              <a:t>		Michelle Quilliam, Educational Compliance Manager</a:t>
            </a:r>
          </a:p>
          <a:p>
            <a:pPr lvl="2"/>
            <a:r>
              <a:rPr lang="en-US" dirty="0"/>
              <a:t>		Michelle Dicker, Education Compliance Coordinator</a:t>
            </a:r>
          </a:p>
          <a:p>
            <a:pPr lvl="2"/>
            <a:r>
              <a:rPr lang="en-US" dirty="0"/>
              <a:t>		Jess Raeburn, Education Compliance Coordinator</a:t>
            </a:r>
          </a:p>
          <a:p>
            <a:pPr lvl="2"/>
            <a:r>
              <a:rPr lang="en-US" dirty="0"/>
              <a:t>		Mina Pickett, Senior Compliance Officer</a:t>
            </a:r>
          </a:p>
          <a:p>
            <a:pPr lvl="2"/>
            <a:endParaRPr lang="en-US" dirty="0"/>
          </a:p>
          <a:p>
            <a:pPr lvl="2"/>
            <a:r>
              <a:rPr lang="en-US" dirty="0"/>
              <a:t>Email:		lqscompliance@adelaide.edu.au</a:t>
            </a:r>
          </a:p>
          <a:p>
            <a:pPr lvl="2"/>
            <a:endParaRPr lang="en-US" dirty="0"/>
          </a:p>
          <a:p>
            <a:pPr lvl="2"/>
            <a:endParaRPr lang="en-US" dirty="0"/>
          </a:p>
        </p:txBody>
      </p:sp>
      <p:sp>
        <p:nvSpPr>
          <p:cNvPr id="4" name="Footer Placeholder 3">
            <a:extLst>
              <a:ext uri="{FF2B5EF4-FFF2-40B4-BE49-F238E27FC236}">
                <a16:creationId xmlns:a16="http://schemas.microsoft.com/office/drawing/2014/main" id="{83F811A7-A873-3749-8AD4-E3CBE8346793}"/>
              </a:ext>
            </a:extLst>
          </p:cNvPr>
          <p:cNvSpPr>
            <a:spLocks noGrp="1"/>
          </p:cNvSpPr>
          <p:nvPr>
            <p:ph type="ftr" sz="quarter" idx="11"/>
          </p:nvPr>
        </p:nvSpPr>
        <p:spPr/>
        <p:txBody>
          <a:bodyPr/>
          <a:lstStyle/>
          <a:p>
            <a:r>
              <a:rPr lang="en-US"/>
              <a:t>The University of Adelaide</a:t>
            </a:r>
            <a:endParaRPr lang="en-US" dirty="0"/>
          </a:p>
        </p:txBody>
      </p:sp>
      <p:sp>
        <p:nvSpPr>
          <p:cNvPr id="5" name="Slide Number Placeholder 4">
            <a:extLst>
              <a:ext uri="{FF2B5EF4-FFF2-40B4-BE49-F238E27FC236}">
                <a16:creationId xmlns:a16="http://schemas.microsoft.com/office/drawing/2014/main" id="{22BC060F-3ED7-4649-BD3B-D649448931BF}"/>
              </a:ext>
            </a:extLst>
          </p:cNvPr>
          <p:cNvSpPr>
            <a:spLocks noGrp="1"/>
          </p:cNvSpPr>
          <p:nvPr>
            <p:ph type="sldNum" sz="quarter" idx="12"/>
          </p:nvPr>
        </p:nvSpPr>
        <p:spPr/>
        <p:txBody>
          <a:bodyPr/>
          <a:lstStyle/>
          <a:p>
            <a:r>
              <a:rPr lang="en-US"/>
              <a:t>Slide </a:t>
            </a:r>
            <a:fld id="{D902FE81-C05A-FB4E-B374-FDEE4BFE83C1}" type="slidenum">
              <a:rPr lang="en-US" smtClean="0"/>
              <a:t>2</a:t>
            </a:fld>
            <a:endParaRPr lang="en-US" dirty="0"/>
          </a:p>
        </p:txBody>
      </p:sp>
    </p:spTree>
    <p:extLst>
      <p:ext uri="{BB962C8B-B14F-4D97-AF65-F5344CB8AC3E}">
        <p14:creationId xmlns:p14="http://schemas.microsoft.com/office/powerpoint/2010/main" val="37928252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7C5F5A-361C-3A47-B657-EEDA50CD94C1}"/>
              </a:ext>
            </a:extLst>
          </p:cNvPr>
          <p:cNvSpPr>
            <a:spLocks noGrp="1"/>
          </p:cNvSpPr>
          <p:nvPr>
            <p:ph type="title"/>
          </p:nvPr>
        </p:nvSpPr>
        <p:spPr/>
        <p:txBody>
          <a:bodyPr/>
          <a:lstStyle/>
          <a:p>
            <a:r>
              <a:rPr lang="en-US" dirty="0"/>
              <a:t>Why is ESOS Important?</a:t>
            </a:r>
          </a:p>
        </p:txBody>
      </p:sp>
      <p:sp>
        <p:nvSpPr>
          <p:cNvPr id="3" name="Content Placeholder 2">
            <a:extLst>
              <a:ext uri="{FF2B5EF4-FFF2-40B4-BE49-F238E27FC236}">
                <a16:creationId xmlns:a16="http://schemas.microsoft.com/office/drawing/2014/main" id="{550BE22A-720D-0744-A624-34706B452286}"/>
              </a:ext>
            </a:extLst>
          </p:cNvPr>
          <p:cNvSpPr>
            <a:spLocks noGrp="1"/>
          </p:cNvSpPr>
          <p:nvPr>
            <p:ph idx="1"/>
          </p:nvPr>
        </p:nvSpPr>
        <p:spPr>
          <a:xfrm>
            <a:off x="720000" y="1690216"/>
            <a:ext cx="10753200" cy="3960000"/>
          </a:xfrm>
        </p:spPr>
        <p:txBody>
          <a:bodyPr>
            <a:normAutofit/>
          </a:bodyPr>
          <a:lstStyle/>
          <a:p>
            <a:pPr lvl="2"/>
            <a:r>
              <a:rPr lang="en-US" dirty="0"/>
              <a:t>The Education Services for Overseas Students Act 2000 (ESOS) sets out the legal framework governing delivery of education to international students on a student visa:</a:t>
            </a:r>
          </a:p>
          <a:p>
            <a:pPr marL="342900" lvl="2" indent="-342900">
              <a:buFont typeface="Arial" panose="020B0604020202020204" pitchFamily="34" charset="0"/>
              <a:buChar char="•"/>
            </a:pPr>
            <a:r>
              <a:rPr lang="en-US" dirty="0"/>
              <a:t>Provides financial and tuition assurance to overseas students;</a:t>
            </a:r>
          </a:p>
          <a:p>
            <a:pPr marL="342900" lvl="2" indent="-342900">
              <a:buFont typeface="Arial" panose="020B0604020202020204" pitchFamily="34" charset="0"/>
              <a:buChar char="•"/>
            </a:pPr>
            <a:r>
              <a:rPr lang="en-US" dirty="0"/>
              <a:t>Protects and enhances Australia’s reputation for quality education and training services;</a:t>
            </a:r>
          </a:p>
          <a:p>
            <a:pPr marL="342900" lvl="2" indent="-342900">
              <a:buFont typeface="Arial" panose="020B0604020202020204" pitchFamily="34" charset="0"/>
              <a:buChar char="•"/>
            </a:pPr>
            <a:r>
              <a:rPr lang="en-US" dirty="0"/>
              <a:t>Complements Australia’s migration laws by ensuring providers collect and report information relevant to the administration of student visas.</a:t>
            </a:r>
          </a:p>
          <a:p>
            <a:pPr lvl="2"/>
            <a:endParaRPr lang="en-US" dirty="0"/>
          </a:p>
          <a:p>
            <a:pPr lvl="2"/>
            <a:r>
              <a:rPr lang="en-US" dirty="0"/>
              <a:t>The University is a CRICOS registered provider under the ESOS Act and it is required to undertake an independent external audit prior to the renewal of its CRICOS registration in 2022. The audit will assess its compliance with ESOS.</a:t>
            </a:r>
          </a:p>
          <a:p>
            <a:pPr lvl="2"/>
            <a:endParaRPr lang="en-US" dirty="0"/>
          </a:p>
          <a:p>
            <a:pPr lvl="2"/>
            <a:endParaRPr lang="en-US" dirty="0"/>
          </a:p>
        </p:txBody>
      </p:sp>
      <p:sp>
        <p:nvSpPr>
          <p:cNvPr id="4" name="Footer Placeholder 3">
            <a:extLst>
              <a:ext uri="{FF2B5EF4-FFF2-40B4-BE49-F238E27FC236}">
                <a16:creationId xmlns:a16="http://schemas.microsoft.com/office/drawing/2014/main" id="{83F811A7-A873-3749-8AD4-E3CBE8346793}"/>
              </a:ext>
            </a:extLst>
          </p:cNvPr>
          <p:cNvSpPr>
            <a:spLocks noGrp="1"/>
          </p:cNvSpPr>
          <p:nvPr>
            <p:ph type="ftr" sz="quarter" idx="11"/>
          </p:nvPr>
        </p:nvSpPr>
        <p:spPr/>
        <p:txBody>
          <a:bodyPr/>
          <a:lstStyle/>
          <a:p>
            <a:r>
              <a:rPr lang="en-US"/>
              <a:t>The University of Adelaide</a:t>
            </a:r>
            <a:endParaRPr lang="en-US" dirty="0"/>
          </a:p>
        </p:txBody>
      </p:sp>
      <p:sp>
        <p:nvSpPr>
          <p:cNvPr id="5" name="Slide Number Placeholder 4">
            <a:extLst>
              <a:ext uri="{FF2B5EF4-FFF2-40B4-BE49-F238E27FC236}">
                <a16:creationId xmlns:a16="http://schemas.microsoft.com/office/drawing/2014/main" id="{22BC060F-3ED7-4649-BD3B-D649448931BF}"/>
              </a:ext>
            </a:extLst>
          </p:cNvPr>
          <p:cNvSpPr>
            <a:spLocks noGrp="1"/>
          </p:cNvSpPr>
          <p:nvPr>
            <p:ph type="sldNum" sz="quarter" idx="12"/>
          </p:nvPr>
        </p:nvSpPr>
        <p:spPr/>
        <p:txBody>
          <a:bodyPr/>
          <a:lstStyle/>
          <a:p>
            <a:r>
              <a:rPr lang="en-US"/>
              <a:t>Slide </a:t>
            </a:r>
            <a:fld id="{D902FE81-C05A-FB4E-B374-FDEE4BFE83C1}" type="slidenum">
              <a:rPr lang="en-US" smtClean="0"/>
              <a:t>3</a:t>
            </a:fld>
            <a:endParaRPr lang="en-US" dirty="0"/>
          </a:p>
        </p:txBody>
      </p:sp>
    </p:spTree>
    <p:extLst>
      <p:ext uri="{BB962C8B-B14F-4D97-AF65-F5344CB8AC3E}">
        <p14:creationId xmlns:p14="http://schemas.microsoft.com/office/powerpoint/2010/main" val="9294981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7C5F5A-361C-3A47-B657-EEDA50CD94C1}"/>
              </a:ext>
            </a:extLst>
          </p:cNvPr>
          <p:cNvSpPr>
            <a:spLocks noGrp="1"/>
          </p:cNvSpPr>
          <p:nvPr>
            <p:ph type="title"/>
          </p:nvPr>
        </p:nvSpPr>
        <p:spPr/>
        <p:txBody>
          <a:bodyPr/>
          <a:lstStyle/>
          <a:p>
            <a:r>
              <a:rPr lang="en-US" dirty="0"/>
              <a:t>Overview of Audit Process</a:t>
            </a:r>
          </a:p>
        </p:txBody>
      </p:sp>
      <p:sp>
        <p:nvSpPr>
          <p:cNvPr id="3" name="Content Placeholder 2">
            <a:extLst>
              <a:ext uri="{FF2B5EF4-FFF2-40B4-BE49-F238E27FC236}">
                <a16:creationId xmlns:a16="http://schemas.microsoft.com/office/drawing/2014/main" id="{550BE22A-720D-0744-A624-34706B452286}"/>
              </a:ext>
            </a:extLst>
          </p:cNvPr>
          <p:cNvSpPr>
            <a:spLocks noGrp="1"/>
          </p:cNvSpPr>
          <p:nvPr>
            <p:ph idx="1"/>
          </p:nvPr>
        </p:nvSpPr>
        <p:spPr>
          <a:xfrm>
            <a:off x="720000" y="1690216"/>
            <a:ext cx="10753200" cy="3960000"/>
          </a:xfrm>
        </p:spPr>
        <p:txBody>
          <a:bodyPr>
            <a:normAutofit/>
          </a:bodyPr>
          <a:lstStyle/>
          <a:p>
            <a:pPr marL="342900" lvl="2" indent="-342900">
              <a:buFont typeface="Arial" panose="020B0604020202020204" pitchFamily="34" charset="0"/>
              <a:buChar char="•"/>
            </a:pPr>
            <a:r>
              <a:rPr lang="en-US" dirty="0"/>
              <a:t>ESOS Audit Steering Group selected an auditor through a tender process;</a:t>
            </a:r>
          </a:p>
          <a:p>
            <a:pPr marL="342900" lvl="2" indent="-342900">
              <a:buFont typeface="Arial" panose="020B0604020202020204" pitchFamily="34" charset="0"/>
              <a:buChar char="•"/>
            </a:pPr>
            <a:r>
              <a:rPr lang="en-US" dirty="0"/>
              <a:t>LQS prepared an Audit of Evidence for the auditor;</a:t>
            </a:r>
          </a:p>
          <a:p>
            <a:pPr marL="342900" lvl="2" indent="-342900">
              <a:buFont typeface="Arial" panose="020B0604020202020204" pitchFamily="34" charset="0"/>
              <a:buChar char="•"/>
            </a:pPr>
            <a:r>
              <a:rPr lang="en-US" dirty="0"/>
              <a:t>Site visit (7 June);</a:t>
            </a:r>
          </a:p>
          <a:p>
            <a:pPr marL="342900" lvl="2" indent="-342900">
              <a:buFont typeface="Arial" panose="020B0604020202020204" pitchFamily="34" charset="0"/>
              <a:buChar char="•"/>
            </a:pPr>
            <a:r>
              <a:rPr lang="en-US" dirty="0"/>
              <a:t>Auditor prepares and submits a draft Audit Report to the ESOS Audit SG;</a:t>
            </a:r>
          </a:p>
          <a:p>
            <a:pPr marL="342900" lvl="2" indent="-342900">
              <a:buFont typeface="Arial" panose="020B0604020202020204" pitchFamily="34" charset="0"/>
              <a:buChar char="•"/>
            </a:pPr>
            <a:r>
              <a:rPr lang="en-US" dirty="0"/>
              <a:t>The SG have an opportunity to respond to the draft report;</a:t>
            </a:r>
          </a:p>
          <a:p>
            <a:pPr marL="342900" lvl="2" indent="-342900">
              <a:buFont typeface="Arial" panose="020B0604020202020204" pitchFamily="34" charset="0"/>
              <a:buChar char="•"/>
            </a:pPr>
            <a:r>
              <a:rPr lang="en-US" dirty="0"/>
              <a:t>Auditor delivers final report and includes recommendations for compliance, commendations and details of any breaches identified;</a:t>
            </a:r>
          </a:p>
          <a:p>
            <a:pPr marL="342900" lvl="2" indent="-342900">
              <a:buFont typeface="Arial" panose="020B0604020202020204" pitchFamily="34" charset="0"/>
              <a:buChar char="•"/>
            </a:pPr>
            <a:r>
              <a:rPr lang="en-US" dirty="0"/>
              <a:t>The SG will approve an implementation plan to address any breaches or recommendations. (The implementation plan may require a specific action to be completed by your area.)</a:t>
            </a:r>
          </a:p>
          <a:p>
            <a:pPr marL="342900" lvl="2" indent="-342900">
              <a:buFont typeface="Arial" panose="020B0604020202020204" pitchFamily="34" charset="0"/>
              <a:buChar char="•"/>
            </a:pPr>
            <a:r>
              <a:rPr lang="en-US" dirty="0"/>
              <a:t>The Audit Report and the implementation plan will be submitted to TEQSA as part of the CRICOS reregistration process.</a:t>
            </a:r>
          </a:p>
          <a:p>
            <a:pPr lvl="2"/>
            <a:endParaRPr lang="en-US" dirty="0"/>
          </a:p>
        </p:txBody>
      </p:sp>
      <p:sp>
        <p:nvSpPr>
          <p:cNvPr id="4" name="Footer Placeholder 3">
            <a:extLst>
              <a:ext uri="{FF2B5EF4-FFF2-40B4-BE49-F238E27FC236}">
                <a16:creationId xmlns:a16="http://schemas.microsoft.com/office/drawing/2014/main" id="{83F811A7-A873-3749-8AD4-E3CBE8346793}"/>
              </a:ext>
            </a:extLst>
          </p:cNvPr>
          <p:cNvSpPr>
            <a:spLocks noGrp="1"/>
          </p:cNvSpPr>
          <p:nvPr>
            <p:ph type="ftr" sz="quarter" idx="11"/>
          </p:nvPr>
        </p:nvSpPr>
        <p:spPr/>
        <p:txBody>
          <a:bodyPr/>
          <a:lstStyle/>
          <a:p>
            <a:r>
              <a:rPr lang="en-US"/>
              <a:t>The University of Adelaide</a:t>
            </a:r>
            <a:endParaRPr lang="en-US" dirty="0"/>
          </a:p>
        </p:txBody>
      </p:sp>
      <p:sp>
        <p:nvSpPr>
          <p:cNvPr id="5" name="Slide Number Placeholder 4">
            <a:extLst>
              <a:ext uri="{FF2B5EF4-FFF2-40B4-BE49-F238E27FC236}">
                <a16:creationId xmlns:a16="http://schemas.microsoft.com/office/drawing/2014/main" id="{22BC060F-3ED7-4649-BD3B-D649448931BF}"/>
              </a:ext>
            </a:extLst>
          </p:cNvPr>
          <p:cNvSpPr>
            <a:spLocks noGrp="1"/>
          </p:cNvSpPr>
          <p:nvPr>
            <p:ph type="sldNum" sz="quarter" idx="12"/>
          </p:nvPr>
        </p:nvSpPr>
        <p:spPr/>
        <p:txBody>
          <a:bodyPr/>
          <a:lstStyle/>
          <a:p>
            <a:r>
              <a:rPr lang="en-US"/>
              <a:t>Slide </a:t>
            </a:r>
            <a:fld id="{D902FE81-C05A-FB4E-B374-FDEE4BFE83C1}" type="slidenum">
              <a:rPr lang="en-US" smtClean="0"/>
              <a:t>4</a:t>
            </a:fld>
            <a:endParaRPr lang="en-US" dirty="0"/>
          </a:p>
        </p:txBody>
      </p:sp>
    </p:spTree>
    <p:extLst>
      <p:ext uri="{BB962C8B-B14F-4D97-AF65-F5344CB8AC3E}">
        <p14:creationId xmlns:p14="http://schemas.microsoft.com/office/powerpoint/2010/main" val="31539081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83DE5F72-D8E6-9B45-A9C2-8207DB33074F}"/>
              </a:ext>
            </a:extLst>
          </p:cNvPr>
          <p:cNvSpPr>
            <a:spLocks noGrp="1"/>
          </p:cNvSpPr>
          <p:nvPr>
            <p:ph type="ftr" sz="quarter" idx="11"/>
          </p:nvPr>
        </p:nvSpPr>
        <p:spPr/>
        <p:txBody>
          <a:bodyPr/>
          <a:lstStyle/>
          <a:p>
            <a:r>
              <a:rPr lang="en-US"/>
              <a:t>The University of Adelaide</a:t>
            </a:r>
            <a:endParaRPr lang="en-US" dirty="0"/>
          </a:p>
        </p:txBody>
      </p:sp>
      <p:sp>
        <p:nvSpPr>
          <p:cNvPr id="4" name="Slide Number Placeholder 3">
            <a:extLst>
              <a:ext uri="{FF2B5EF4-FFF2-40B4-BE49-F238E27FC236}">
                <a16:creationId xmlns:a16="http://schemas.microsoft.com/office/drawing/2014/main" id="{6885E895-C175-D643-BB67-5B4EE194AA60}"/>
              </a:ext>
            </a:extLst>
          </p:cNvPr>
          <p:cNvSpPr>
            <a:spLocks noGrp="1"/>
          </p:cNvSpPr>
          <p:nvPr>
            <p:ph type="sldNum" sz="quarter" idx="12"/>
          </p:nvPr>
        </p:nvSpPr>
        <p:spPr/>
        <p:txBody>
          <a:bodyPr/>
          <a:lstStyle/>
          <a:p>
            <a:r>
              <a:rPr lang="en-US"/>
              <a:t>Slide </a:t>
            </a:r>
            <a:fld id="{D902FE81-C05A-FB4E-B374-FDEE4BFE83C1}" type="slidenum">
              <a:rPr lang="en-US" smtClean="0"/>
              <a:t>5</a:t>
            </a:fld>
            <a:endParaRPr lang="en-US" dirty="0"/>
          </a:p>
        </p:txBody>
      </p:sp>
      <p:sp>
        <p:nvSpPr>
          <p:cNvPr id="5" name="Content Placeholder 4">
            <a:extLst>
              <a:ext uri="{FF2B5EF4-FFF2-40B4-BE49-F238E27FC236}">
                <a16:creationId xmlns:a16="http://schemas.microsoft.com/office/drawing/2014/main" id="{EF65837D-1B0F-264C-9AF0-79D2818D06C7}"/>
              </a:ext>
            </a:extLst>
          </p:cNvPr>
          <p:cNvSpPr>
            <a:spLocks noGrp="1"/>
          </p:cNvSpPr>
          <p:nvPr>
            <p:ph sz="half" idx="13"/>
          </p:nvPr>
        </p:nvSpPr>
        <p:spPr>
          <a:xfrm>
            <a:off x="719999" y="719998"/>
            <a:ext cx="7403069" cy="5299062"/>
          </a:xfrm>
        </p:spPr>
        <p:txBody>
          <a:bodyPr>
            <a:normAutofit/>
          </a:bodyPr>
          <a:lstStyle/>
          <a:p>
            <a:r>
              <a:rPr lang="en-US" sz="3800" dirty="0"/>
              <a:t>The Auditor</a:t>
            </a:r>
          </a:p>
          <a:p>
            <a:pPr lvl="2"/>
            <a:endParaRPr lang="en-US" dirty="0">
              <a:hlinkClick r:id="rId3"/>
            </a:endParaRPr>
          </a:p>
          <a:p>
            <a:pPr lvl="2"/>
            <a:r>
              <a:rPr lang="en-US" i="1" dirty="0">
                <a:hlinkClick r:id="rId3"/>
              </a:rPr>
              <a:t>Edified</a:t>
            </a:r>
            <a:r>
              <a:rPr lang="en-US" dirty="0">
                <a:hlinkClick r:id="rId3"/>
              </a:rPr>
              <a:t> </a:t>
            </a:r>
            <a:r>
              <a:rPr lang="en-US" dirty="0"/>
              <a:t> (a specialist education consultancy) has been appointed to conduct the audit. </a:t>
            </a:r>
          </a:p>
          <a:p>
            <a:pPr lvl="2"/>
            <a:endParaRPr lang="en-US" dirty="0"/>
          </a:p>
          <a:p>
            <a:pPr lvl="2"/>
            <a:r>
              <a:rPr lang="en-US" dirty="0"/>
              <a:t>The lead auditor, Dr Alek Voninski has been working in the international education sector for over 20 years.  He has held leadership positions in the Go8 and AUIDF and has substantial experience in conducting ESOS audits.</a:t>
            </a:r>
          </a:p>
          <a:p>
            <a:pPr lvl="2"/>
            <a:endParaRPr lang="en-US" dirty="0"/>
          </a:p>
          <a:p>
            <a:pPr lvl="2"/>
            <a:endParaRPr lang="en-US" dirty="0"/>
          </a:p>
          <a:p>
            <a:pPr lvl="2"/>
            <a:endParaRPr lang="en-US" dirty="0"/>
          </a:p>
          <a:p>
            <a:pPr lvl="2"/>
            <a:endParaRPr lang="en-US" dirty="0"/>
          </a:p>
        </p:txBody>
      </p:sp>
      <p:pic>
        <p:nvPicPr>
          <p:cNvPr id="2" name="Picture 1">
            <a:extLst>
              <a:ext uri="{FF2B5EF4-FFF2-40B4-BE49-F238E27FC236}">
                <a16:creationId xmlns:a16="http://schemas.microsoft.com/office/drawing/2014/main" id="{371F4E27-EDA0-4F6F-B95B-372841FE90B7}"/>
              </a:ext>
            </a:extLst>
          </p:cNvPr>
          <p:cNvPicPr>
            <a:picLocks noChangeAspect="1"/>
          </p:cNvPicPr>
          <p:nvPr/>
        </p:nvPicPr>
        <p:blipFill>
          <a:blip r:embed="rId4"/>
          <a:stretch>
            <a:fillRect/>
          </a:stretch>
        </p:blipFill>
        <p:spPr>
          <a:xfrm>
            <a:off x="8682270" y="980923"/>
            <a:ext cx="1905600" cy="2744063"/>
          </a:xfrm>
          <a:prstGeom prst="rect">
            <a:avLst/>
          </a:prstGeom>
        </p:spPr>
      </p:pic>
    </p:spTree>
    <p:extLst>
      <p:ext uri="{BB962C8B-B14F-4D97-AF65-F5344CB8AC3E}">
        <p14:creationId xmlns:p14="http://schemas.microsoft.com/office/powerpoint/2010/main" val="38279457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83DE5F72-D8E6-9B45-A9C2-8207DB33074F}"/>
              </a:ext>
            </a:extLst>
          </p:cNvPr>
          <p:cNvSpPr>
            <a:spLocks noGrp="1"/>
          </p:cNvSpPr>
          <p:nvPr>
            <p:ph type="ftr" sz="quarter" idx="11"/>
          </p:nvPr>
        </p:nvSpPr>
        <p:spPr/>
        <p:txBody>
          <a:bodyPr/>
          <a:lstStyle/>
          <a:p>
            <a:r>
              <a:rPr lang="en-US"/>
              <a:t>The University of Adelaide</a:t>
            </a:r>
            <a:endParaRPr lang="en-US" dirty="0"/>
          </a:p>
        </p:txBody>
      </p:sp>
      <p:sp>
        <p:nvSpPr>
          <p:cNvPr id="4" name="Slide Number Placeholder 3">
            <a:extLst>
              <a:ext uri="{FF2B5EF4-FFF2-40B4-BE49-F238E27FC236}">
                <a16:creationId xmlns:a16="http://schemas.microsoft.com/office/drawing/2014/main" id="{6885E895-C175-D643-BB67-5B4EE194AA60}"/>
              </a:ext>
            </a:extLst>
          </p:cNvPr>
          <p:cNvSpPr>
            <a:spLocks noGrp="1"/>
          </p:cNvSpPr>
          <p:nvPr>
            <p:ph type="sldNum" sz="quarter" idx="12"/>
          </p:nvPr>
        </p:nvSpPr>
        <p:spPr/>
        <p:txBody>
          <a:bodyPr/>
          <a:lstStyle/>
          <a:p>
            <a:r>
              <a:rPr lang="en-US"/>
              <a:t>Slide </a:t>
            </a:r>
            <a:fld id="{D902FE81-C05A-FB4E-B374-FDEE4BFE83C1}" type="slidenum">
              <a:rPr lang="en-US" smtClean="0"/>
              <a:t>6</a:t>
            </a:fld>
            <a:endParaRPr lang="en-US" dirty="0"/>
          </a:p>
        </p:txBody>
      </p:sp>
      <p:sp>
        <p:nvSpPr>
          <p:cNvPr id="5" name="Content Placeholder 4">
            <a:extLst>
              <a:ext uri="{FF2B5EF4-FFF2-40B4-BE49-F238E27FC236}">
                <a16:creationId xmlns:a16="http://schemas.microsoft.com/office/drawing/2014/main" id="{EF65837D-1B0F-264C-9AF0-79D2818D06C7}"/>
              </a:ext>
            </a:extLst>
          </p:cNvPr>
          <p:cNvSpPr>
            <a:spLocks noGrp="1"/>
          </p:cNvSpPr>
          <p:nvPr>
            <p:ph sz="half" idx="13"/>
          </p:nvPr>
        </p:nvSpPr>
        <p:spPr>
          <a:xfrm>
            <a:off x="719999" y="719998"/>
            <a:ext cx="10689029" cy="5124621"/>
          </a:xfrm>
        </p:spPr>
        <p:txBody>
          <a:bodyPr>
            <a:normAutofit/>
          </a:bodyPr>
          <a:lstStyle/>
          <a:p>
            <a:r>
              <a:rPr lang="en-US" sz="3800" dirty="0"/>
              <a:t>Audit of Evidence</a:t>
            </a:r>
          </a:p>
          <a:p>
            <a:pPr lvl="2"/>
            <a:endParaRPr lang="en-US" dirty="0"/>
          </a:p>
          <a:p>
            <a:pPr lvl="2"/>
            <a:r>
              <a:rPr lang="en-US" dirty="0"/>
              <a:t>In preparation for the audit LQS have compiled an Audit of Evidence (</a:t>
            </a:r>
            <a:r>
              <a:rPr lang="en-US" dirty="0" err="1"/>
              <a:t>AoE</a:t>
            </a:r>
            <a:r>
              <a:rPr lang="en-US" dirty="0"/>
              <a:t>) in conjunction with staff from your area who provided information and documentation about your processes. The </a:t>
            </a:r>
            <a:r>
              <a:rPr lang="en-US" dirty="0" err="1"/>
              <a:t>AoE</a:t>
            </a:r>
            <a:r>
              <a:rPr lang="en-US" dirty="0"/>
              <a:t> was submitted to the auditor on 16 April 2021.</a:t>
            </a:r>
          </a:p>
          <a:p>
            <a:pPr lvl="2"/>
            <a:endParaRPr lang="en-US" dirty="0"/>
          </a:p>
          <a:p>
            <a:pPr lvl="2"/>
            <a:r>
              <a:rPr lang="en-US" dirty="0"/>
              <a:t>The </a:t>
            </a:r>
            <a:r>
              <a:rPr lang="en-US" dirty="0" err="1"/>
              <a:t>AoE</a:t>
            </a:r>
            <a:r>
              <a:rPr lang="en-US" dirty="0"/>
              <a:t> is divided into the 11 Standards of the National Code. It details operational processes and provides either links or embeds operational documentation to demonstrate how the University complies with each standard.</a:t>
            </a:r>
          </a:p>
          <a:p>
            <a:pPr lvl="2"/>
            <a:endParaRPr lang="en-US" dirty="0"/>
          </a:p>
          <a:p>
            <a:pPr lvl="2"/>
            <a:r>
              <a:rPr lang="en-US" dirty="0"/>
              <a:t>COVID-19: LQS have spoken to the auditor to ascertain how the University’s COVID-19 response should be accommodated within the audit. It was agreed that the </a:t>
            </a:r>
            <a:r>
              <a:rPr lang="en-US" dirty="0" err="1"/>
              <a:t>AoE</a:t>
            </a:r>
            <a:r>
              <a:rPr lang="en-US" dirty="0"/>
              <a:t> would detail ‘normal’ process and copies of the reports sent to Academic Board regarding COVID-19 would be provided.</a:t>
            </a:r>
          </a:p>
        </p:txBody>
      </p:sp>
    </p:spTree>
    <p:extLst>
      <p:ext uri="{BB962C8B-B14F-4D97-AF65-F5344CB8AC3E}">
        <p14:creationId xmlns:p14="http://schemas.microsoft.com/office/powerpoint/2010/main" val="17385327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83DE5F72-D8E6-9B45-A9C2-8207DB33074F}"/>
              </a:ext>
            </a:extLst>
          </p:cNvPr>
          <p:cNvSpPr>
            <a:spLocks noGrp="1"/>
          </p:cNvSpPr>
          <p:nvPr>
            <p:ph type="ftr" sz="quarter" idx="11"/>
          </p:nvPr>
        </p:nvSpPr>
        <p:spPr/>
        <p:txBody>
          <a:bodyPr/>
          <a:lstStyle/>
          <a:p>
            <a:r>
              <a:rPr lang="en-US"/>
              <a:t>The University of Adelaide</a:t>
            </a:r>
            <a:endParaRPr lang="en-US" dirty="0"/>
          </a:p>
        </p:txBody>
      </p:sp>
      <p:sp>
        <p:nvSpPr>
          <p:cNvPr id="4" name="Slide Number Placeholder 3">
            <a:extLst>
              <a:ext uri="{FF2B5EF4-FFF2-40B4-BE49-F238E27FC236}">
                <a16:creationId xmlns:a16="http://schemas.microsoft.com/office/drawing/2014/main" id="{6885E895-C175-D643-BB67-5B4EE194AA60}"/>
              </a:ext>
            </a:extLst>
          </p:cNvPr>
          <p:cNvSpPr>
            <a:spLocks noGrp="1"/>
          </p:cNvSpPr>
          <p:nvPr>
            <p:ph type="sldNum" sz="quarter" idx="12"/>
          </p:nvPr>
        </p:nvSpPr>
        <p:spPr/>
        <p:txBody>
          <a:bodyPr/>
          <a:lstStyle/>
          <a:p>
            <a:r>
              <a:rPr lang="en-US"/>
              <a:t>Slide </a:t>
            </a:r>
            <a:fld id="{D902FE81-C05A-FB4E-B374-FDEE4BFE83C1}" type="slidenum">
              <a:rPr lang="en-US" smtClean="0"/>
              <a:t>7</a:t>
            </a:fld>
            <a:endParaRPr lang="en-US" dirty="0"/>
          </a:p>
        </p:txBody>
      </p:sp>
      <p:sp>
        <p:nvSpPr>
          <p:cNvPr id="5" name="Content Placeholder 4">
            <a:extLst>
              <a:ext uri="{FF2B5EF4-FFF2-40B4-BE49-F238E27FC236}">
                <a16:creationId xmlns:a16="http://schemas.microsoft.com/office/drawing/2014/main" id="{EF65837D-1B0F-264C-9AF0-79D2818D06C7}"/>
              </a:ext>
            </a:extLst>
          </p:cNvPr>
          <p:cNvSpPr>
            <a:spLocks noGrp="1"/>
          </p:cNvSpPr>
          <p:nvPr>
            <p:ph sz="half" idx="13"/>
          </p:nvPr>
        </p:nvSpPr>
        <p:spPr>
          <a:xfrm>
            <a:off x="855677" y="719998"/>
            <a:ext cx="10617186" cy="828177"/>
          </a:xfrm>
        </p:spPr>
        <p:txBody>
          <a:bodyPr>
            <a:normAutofit/>
          </a:bodyPr>
          <a:lstStyle/>
          <a:p>
            <a:r>
              <a:rPr lang="en-US" sz="3800" dirty="0"/>
              <a:t>Audit of Evidence - Example</a:t>
            </a:r>
          </a:p>
          <a:p>
            <a:pPr lvl="2"/>
            <a:endParaRPr lang="en-US" dirty="0"/>
          </a:p>
          <a:p>
            <a:endParaRPr lang="en-US" dirty="0"/>
          </a:p>
        </p:txBody>
      </p:sp>
      <p:pic>
        <p:nvPicPr>
          <p:cNvPr id="9" name="Picture Placeholder 8">
            <a:extLst>
              <a:ext uri="{FF2B5EF4-FFF2-40B4-BE49-F238E27FC236}">
                <a16:creationId xmlns:a16="http://schemas.microsoft.com/office/drawing/2014/main" id="{06D1305B-A7C5-4837-983B-C2C4BC00FB18}"/>
              </a:ext>
            </a:extLst>
          </p:cNvPr>
          <p:cNvPicPr>
            <a:picLocks noGrp="1" noChangeAspect="1"/>
          </p:cNvPicPr>
          <p:nvPr>
            <p:ph type="pic" idx="1"/>
          </p:nvPr>
        </p:nvPicPr>
        <p:blipFill>
          <a:blip r:embed="rId3"/>
          <a:srcRect t="623" b="623"/>
          <a:stretch>
            <a:fillRect/>
          </a:stretch>
        </p:blipFill>
        <p:spPr>
          <a:xfrm>
            <a:off x="720000" y="1245169"/>
            <a:ext cx="7907542" cy="4803205"/>
          </a:xfrm>
          <a:prstGeom prst="rect">
            <a:avLst/>
          </a:prstGeom>
        </p:spPr>
      </p:pic>
    </p:spTree>
    <p:extLst>
      <p:ext uri="{BB962C8B-B14F-4D97-AF65-F5344CB8AC3E}">
        <p14:creationId xmlns:p14="http://schemas.microsoft.com/office/powerpoint/2010/main" val="21156035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7C5F5A-361C-3A47-B657-EEDA50CD94C1}"/>
              </a:ext>
            </a:extLst>
          </p:cNvPr>
          <p:cNvSpPr>
            <a:spLocks noGrp="1"/>
          </p:cNvSpPr>
          <p:nvPr>
            <p:ph type="title"/>
          </p:nvPr>
        </p:nvSpPr>
        <p:spPr/>
        <p:txBody>
          <a:bodyPr/>
          <a:lstStyle/>
          <a:p>
            <a:r>
              <a:rPr lang="en-US" dirty="0"/>
              <a:t>The Site Visit</a:t>
            </a:r>
          </a:p>
        </p:txBody>
      </p:sp>
      <p:sp>
        <p:nvSpPr>
          <p:cNvPr id="3" name="Content Placeholder 2">
            <a:extLst>
              <a:ext uri="{FF2B5EF4-FFF2-40B4-BE49-F238E27FC236}">
                <a16:creationId xmlns:a16="http://schemas.microsoft.com/office/drawing/2014/main" id="{550BE22A-720D-0744-A624-34706B452286}"/>
              </a:ext>
            </a:extLst>
          </p:cNvPr>
          <p:cNvSpPr>
            <a:spLocks noGrp="1"/>
          </p:cNvSpPr>
          <p:nvPr>
            <p:ph idx="1"/>
          </p:nvPr>
        </p:nvSpPr>
        <p:spPr>
          <a:xfrm>
            <a:off x="720000" y="1690216"/>
            <a:ext cx="10753200" cy="3960000"/>
          </a:xfrm>
        </p:spPr>
        <p:txBody>
          <a:bodyPr>
            <a:normAutofit/>
          </a:bodyPr>
          <a:lstStyle/>
          <a:p>
            <a:pPr lvl="2"/>
            <a:r>
              <a:rPr lang="en-US" dirty="0"/>
              <a:t>The site visit will take place in the week commencing 7 June. It will incorporate North Terrace, Waite and </a:t>
            </a:r>
            <a:r>
              <a:rPr lang="en-US" dirty="0" err="1"/>
              <a:t>Roseworthy</a:t>
            </a:r>
            <a:r>
              <a:rPr lang="en-US" dirty="0"/>
              <a:t> Campuses and the English Language Centre. </a:t>
            </a:r>
          </a:p>
          <a:p>
            <a:pPr lvl="2"/>
            <a:endParaRPr lang="en-US" dirty="0"/>
          </a:p>
          <a:p>
            <a:pPr lvl="2"/>
            <a:r>
              <a:rPr lang="en-US" dirty="0"/>
              <a:t>The majority of interviews will include 4 to 6 staff members, and will be scheduled on Monday, Tuesday or Wednesday. Additional time has been set aside on Friday should the Auditor require additional time to interview staff or obtain further documentation. </a:t>
            </a:r>
          </a:p>
          <a:p>
            <a:pPr lvl="2"/>
            <a:endParaRPr lang="en-US" dirty="0"/>
          </a:p>
          <a:p>
            <a:pPr lvl="2"/>
            <a:r>
              <a:rPr lang="en-US" dirty="0"/>
              <a:t>The Auditor will spend Thursday at University of Adelaide College.</a:t>
            </a:r>
          </a:p>
          <a:p>
            <a:pPr lvl="2"/>
            <a:endParaRPr lang="en-US" dirty="0"/>
          </a:p>
          <a:p>
            <a:pPr lvl="2"/>
            <a:r>
              <a:rPr lang="en-US" dirty="0"/>
              <a:t>Key staff have been selected to meet with the Auditor on the basis of either their knowledge of processes covered by ESOS or their involvement in applying these processes at key sites.</a:t>
            </a:r>
          </a:p>
          <a:p>
            <a:pPr lvl="2"/>
            <a:endParaRPr lang="en-US" dirty="0"/>
          </a:p>
        </p:txBody>
      </p:sp>
      <p:sp>
        <p:nvSpPr>
          <p:cNvPr id="4" name="Footer Placeholder 3">
            <a:extLst>
              <a:ext uri="{FF2B5EF4-FFF2-40B4-BE49-F238E27FC236}">
                <a16:creationId xmlns:a16="http://schemas.microsoft.com/office/drawing/2014/main" id="{83F811A7-A873-3749-8AD4-E3CBE8346793}"/>
              </a:ext>
            </a:extLst>
          </p:cNvPr>
          <p:cNvSpPr>
            <a:spLocks noGrp="1"/>
          </p:cNvSpPr>
          <p:nvPr>
            <p:ph type="ftr" sz="quarter" idx="11"/>
          </p:nvPr>
        </p:nvSpPr>
        <p:spPr/>
        <p:txBody>
          <a:bodyPr/>
          <a:lstStyle/>
          <a:p>
            <a:r>
              <a:rPr lang="en-US"/>
              <a:t>The University of Adelaide</a:t>
            </a:r>
            <a:endParaRPr lang="en-US" dirty="0"/>
          </a:p>
        </p:txBody>
      </p:sp>
      <p:sp>
        <p:nvSpPr>
          <p:cNvPr id="5" name="Slide Number Placeholder 4">
            <a:extLst>
              <a:ext uri="{FF2B5EF4-FFF2-40B4-BE49-F238E27FC236}">
                <a16:creationId xmlns:a16="http://schemas.microsoft.com/office/drawing/2014/main" id="{22BC060F-3ED7-4649-BD3B-D649448931BF}"/>
              </a:ext>
            </a:extLst>
          </p:cNvPr>
          <p:cNvSpPr>
            <a:spLocks noGrp="1"/>
          </p:cNvSpPr>
          <p:nvPr>
            <p:ph type="sldNum" sz="quarter" idx="12"/>
          </p:nvPr>
        </p:nvSpPr>
        <p:spPr/>
        <p:txBody>
          <a:bodyPr/>
          <a:lstStyle/>
          <a:p>
            <a:r>
              <a:rPr lang="en-US"/>
              <a:t>Slide </a:t>
            </a:r>
            <a:fld id="{D902FE81-C05A-FB4E-B374-FDEE4BFE83C1}" type="slidenum">
              <a:rPr lang="en-US" smtClean="0"/>
              <a:t>8</a:t>
            </a:fld>
            <a:endParaRPr lang="en-US" dirty="0"/>
          </a:p>
        </p:txBody>
      </p:sp>
    </p:spTree>
    <p:extLst>
      <p:ext uri="{BB962C8B-B14F-4D97-AF65-F5344CB8AC3E}">
        <p14:creationId xmlns:p14="http://schemas.microsoft.com/office/powerpoint/2010/main" val="41784467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7C5F5A-361C-3A47-B657-EEDA50CD94C1}"/>
              </a:ext>
            </a:extLst>
          </p:cNvPr>
          <p:cNvSpPr>
            <a:spLocks noGrp="1"/>
          </p:cNvSpPr>
          <p:nvPr>
            <p:ph type="title"/>
          </p:nvPr>
        </p:nvSpPr>
        <p:spPr/>
        <p:txBody>
          <a:bodyPr/>
          <a:lstStyle/>
          <a:p>
            <a:r>
              <a:rPr lang="en-US" dirty="0"/>
              <a:t>How do I prepare for the audit?</a:t>
            </a:r>
          </a:p>
        </p:txBody>
      </p:sp>
      <p:sp>
        <p:nvSpPr>
          <p:cNvPr id="3" name="Content Placeholder 2">
            <a:extLst>
              <a:ext uri="{FF2B5EF4-FFF2-40B4-BE49-F238E27FC236}">
                <a16:creationId xmlns:a16="http://schemas.microsoft.com/office/drawing/2014/main" id="{550BE22A-720D-0744-A624-34706B452286}"/>
              </a:ext>
            </a:extLst>
          </p:cNvPr>
          <p:cNvSpPr>
            <a:spLocks noGrp="1"/>
          </p:cNvSpPr>
          <p:nvPr>
            <p:ph idx="1"/>
          </p:nvPr>
        </p:nvSpPr>
        <p:spPr>
          <a:xfrm>
            <a:off x="720000" y="1690216"/>
            <a:ext cx="10753200" cy="3960000"/>
          </a:xfrm>
        </p:spPr>
        <p:txBody>
          <a:bodyPr>
            <a:normAutofit/>
          </a:bodyPr>
          <a:lstStyle/>
          <a:p>
            <a:pPr lvl="2"/>
            <a:r>
              <a:rPr lang="en-US" dirty="0"/>
              <a:t>All Auditors approach the audits differently and have their own areas of interest therefore it is difficult to know exactly what the Auditor will ask. Dr Voninski has expressed an interest in complaints handling therefore we can reasonably expect questions that relate to this theme. </a:t>
            </a:r>
          </a:p>
          <a:p>
            <a:pPr lvl="2"/>
            <a:endParaRPr lang="en-US" dirty="0"/>
          </a:p>
          <a:p>
            <a:pPr lvl="2"/>
            <a:r>
              <a:rPr lang="en-US" dirty="0"/>
              <a:t>While LQS encourage reviewing the </a:t>
            </a:r>
            <a:r>
              <a:rPr lang="en-US" dirty="0" err="1"/>
              <a:t>AoE</a:t>
            </a:r>
            <a:r>
              <a:rPr lang="en-US" dirty="0"/>
              <a:t> and the ESOS framework as it applies to you, it is important to remember that t</a:t>
            </a:r>
            <a:r>
              <a:rPr lang="en-AU" sz="2000" b="0" dirty="0">
                <a:latin typeface="Book Antiqua" panose="02040602050305030304" pitchFamily="18" charset="0"/>
              </a:rPr>
              <a:t>he Auditor will be asking questions about processes that you know about and work with every day, therefore it should not be necessary for you to spend a </a:t>
            </a:r>
            <a:r>
              <a:rPr lang="en-AU" dirty="0"/>
              <a:t>great deal</a:t>
            </a:r>
            <a:r>
              <a:rPr lang="en-AU" sz="2000" b="0" dirty="0">
                <a:latin typeface="Book Antiqua" panose="02040602050305030304" pitchFamily="18" charset="0"/>
              </a:rPr>
              <a:t> of time in preparation. You are the subject expert.</a:t>
            </a:r>
          </a:p>
          <a:p>
            <a:pPr lvl="2"/>
            <a:endParaRPr lang="en-AU" dirty="0"/>
          </a:p>
          <a:p>
            <a:pPr lvl="2"/>
            <a:r>
              <a:rPr lang="en-AU" sz="2100" dirty="0">
                <a:latin typeface="Arial Black" panose="020B0A04020102020204" pitchFamily="34" charset="0"/>
              </a:rPr>
              <a:t>Waite and Roseworthy staff</a:t>
            </a:r>
          </a:p>
          <a:p>
            <a:pPr lvl="2"/>
            <a:r>
              <a:rPr lang="en-AU" sz="2100" dirty="0"/>
              <a:t>LQS anticipate the Auditor’s questions will relate to the facilities, monitoring student progress and student services.</a:t>
            </a:r>
            <a:r>
              <a:rPr lang="en-AU" dirty="0"/>
              <a:t> </a:t>
            </a:r>
          </a:p>
          <a:p>
            <a:pPr lvl="2"/>
            <a:endParaRPr lang="en-US" dirty="0"/>
          </a:p>
          <a:p>
            <a:pPr lvl="2"/>
            <a:endParaRPr lang="en-US" dirty="0"/>
          </a:p>
        </p:txBody>
      </p:sp>
      <p:sp>
        <p:nvSpPr>
          <p:cNvPr id="4" name="Footer Placeholder 3">
            <a:extLst>
              <a:ext uri="{FF2B5EF4-FFF2-40B4-BE49-F238E27FC236}">
                <a16:creationId xmlns:a16="http://schemas.microsoft.com/office/drawing/2014/main" id="{83F811A7-A873-3749-8AD4-E3CBE8346793}"/>
              </a:ext>
            </a:extLst>
          </p:cNvPr>
          <p:cNvSpPr>
            <a:spLocks noGrp="1"/>
          </p:cNvSpPr>
          <p:nvPr>
            <p:ph type="ftr" sz="quarter" idx="11"/>
          </p:nvPr>
        </p:nvSpPr>
        <p:spPr/>
        <p:txBody>
          <a:bodyPr/>
          <a:lstStyle/>
          <a:p>
            <a:r>
              <a:rPr lang="en-US"/>
              <a:t>The University of Adelaide</a:t>
            </a:r>
            <a:endParaRPr lang="en-US" dirty="0"/>
          </a:p>
        </p:txBody>
      </p:sp>
      <p:sp>
        <p:nvSpPr>
          <p:cNvPr id="5" name="Slide Number Placeholder 4">
            <a:extLst>
              <a:ext uri="{FF2B5EF4-FFF2-40B4-BE49-F238E27FC236}">
                <a16:creationId xmlns:a16="http://schemas.microsoft.com/office/drawing/2014/main" id="{22BC060F-3ED7-4649-BD3B-D649448931BF}"/>
              </a:ext>
            </a:extLst>
          </p:cNvPr>
          <p:cNvSpPr>
            <a:spLocks noGrp="1"/>
          </p:cNvSpPr>
          <p:nvPr>
            <p:ph type="sldNum" sz="quarter" idx="12"/>
          </p:nvPr>
        </p:nvSpPr>
        <p:spPr/>
        <p:txBody>
          <a:bodyPr/>
          <a:lstStyle/>
          <a:p>
            <a:r>
              <a:rPr lang="en-US"/>
              <a:t>Slide </a:t>
            </a:r>
            <a:fld id="{D902FE81-C05A-FB4E-B374-FDEE4BFE83C1}" type="slidenum">
              <a:rPr lang="en-US" smtClean="0"/>
              <a:t>9</a:t>
            </a:fld>
            <a:endParaRPr lang="en-US" dirty="0"/>
          </a:p>
        </p:txBody>
      </p:sp>
    </p:spTree>
    <p:extLst>
      <p:ext uri="{BB962C8B-B14F-4D97-AF65-F5344CB8AC3E}">
        <p14:creationId xmlns:p14="http://schemas.microsoft.com/office/powerpoint/2010/main" val="4293288753"/>
      </p:ext>
    </p:extLst>
  </p:cSld>
  <p:clrMapOvr>
    <a:masterClrMapping/>
  </p:clrMapOvr>
</p:sld>
</file>

<file path=ppt/theme/theme1.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1342</TotalTime>
  <Words>1214</Words>
  <Application>Microsoft Office PowerPoint</Application>
  <PresentationFormat>Custom</PresentationFormat>
  <Paragraphs>145</Paragraphs>
  <Slides>15</Slides>
  <Notes>10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15</vt:i4>
      </vt:variant>
    </vt:vector>
  </HeadingPairs>
  <TitlesOfParts>
    <vt:vector size="21" baseType="lpstr">
      <vt:lpstr>Arial</vt:lpstr>
      <vt:lpstr>Arial Black</vt:lpstr>
      <vt:lpstr>Book Antiqua</vt:lpstr>
      <vt:lpstr>Calibri</vt:lpstr>
      <vt:lpstr>2_Office Theme</vt:lpstr>
      <vt:lpstr>3_Office Theme</vt:lpstr>
      <vt:lpstr>ESOS Audit 2021</vt:lpstr>
      <vt:lpstr>Welcome</vt:lpstr>
      <vt:lpstr>Why is ESOS Important?</vt:lpstr>
      <vt:lpstr>Overview of Audit Process</vt:lpstr>
      <vt:lpstr>PowerPoint Presentation</vt:lpstr>
      <vt:lpstr>PowerPoint Presentation</vt:lpstr>
      <vt:lpstr>PowerPoint Presentation</vt:lpstr>
      <vt:lpstr>The Site Visit</vt:lpstr>
      <vt:lpstr>How do I prepare for the audit?</vt:lpstr>
      <vt:lpstr>PowerPoint Presentation</vt:lpstr>
      <vt:lpstr>PowerPoint Presentation</vt:lpstr>
      <vt:lpstr>PowerPoint Presentation</vt:lpstr>
      <vt:lpstr>Questions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Christopher Tonkin</dc:creator>
  <cp:lastModifiedBy>Michelle Dicker</cp:lastModifiedBy>
  <cp:revision>158</cp:revision>
  <dcterms:created xsi:type="dcterms:W3CDTF">2018-06-06T04:22:31Z</dcterms:created>
  <dcterms:modified xsi:type="dcterms:W3CDTF">2021-05-27T05:19:59Z</dcterms:modified>
</cp:coreProperties>
</file>