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9" r:id="rId3"/>
    <p:sldId id="271" r:id="rId4"/>
    <p:sldId id="257" r:id="rId5"/>
    <p:sldId id="259" r:id="rId6"/>
    <p:sldId id="270" r:id="rId7"/>
    <p:sldId id="260" r:id="rId8"/>
    <p:sldId id="275" r:id="rId9"/>
    <p:sldId id="273" r:id="rId10"/>
    <p:sldId id="272" r:id="rId11"/>
    <p:sldId id="276" r:id="rId12"/>
    <p:sldId id="291" r:id="rId13"/>
    <p:sldId id="261" r:id="rId14"/>
    <p:sldId id="263" r:id="rId15"/>
    <p:sldId id="274" r:id="rId16"/>
    <p:sldId id="278" r:id="rId17"/>
    <p:sldId id="277" r:id="rId18"/>
    <p:sldId id="279" r:id="rId19"/>
    <p:sldId id="280" r:id="rId20"/>
    <p:sldId id="297" r:id="rId21"/>
    <p:sldId id="281" r:id="rId22"/>
    <p:sldId id="282" r:id="rId23"/>
    <p:sldId id="286" r:id="rId24"/>
    <p:sldId id="285" r:id="rId25"/>
    <p:sldId id="283" r:id="rId26"/>
    <p:sldId id="284" r:id="rId27"/>
    <p:sldId id="288" r:id="rId28"/>
    <p:sldId id="289" r:id="rId29"/>
    <p:sldId id="290" r:id="rId30"/>
    <p:sldId id="292" r:id="rId31"/>
    <p:sldId id="293" r:id="rId32"/>
    <p:sldId id="294" r:id="rId33"/>
    <p:sldId id="295" r:id="rId34"/>
    <p:sldId id="296" r:id="rId35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 snapToGrid="0">
      <p:cViewPr>
        <p:scale>
          <a:sx n="93" d="100"/>
          <a:sy n="93" d="100"/>
        </p:scale>
        <p:origin x="117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9F327-F633-4AB1-9EFC-FD37F27867DB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407B1-C6DA-4486-A137-0AAC7156DD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7153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C9E5A-4E8D-4A2A-A20E-3F3CF1714705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14C97-3507-456B-A8B4-0B26C8D9B4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967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23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950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354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302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87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979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178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861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811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65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EE1-C38E-4192-B232-8A15A9C108C0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930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59EE1-C38E-4192-B232-8A15A9C108C0}" type="datetimeFigureOut">
              <a:rPr lang="en-AU" smtClean="0"/>
              <a:t>9/03/2022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2882-ABB0-4C7C-837E-3556FB0318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543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798" y="1985211"/>
            <a:ext cx="11244403" cy="1139742"/>
          </a:xfrm>
        </p:spPr>
        <p:txBody>
          <a:bodyPr>
            <a:noAutofit/>
          </a:bodyPr>
          <a:lstStyle/>
          <a:p>
            <a:r>
              <a:rPr lang="en-AU" sz="8000" b="1" dirty="0" smtClean="0"/>
              <a:t>Making Sense of  Statistics</a:t>
            </a:r>
            <a:endParaRPr lang="en-AU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8546"/>
            <a:ext cx="9144000" cy="1239253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Dr David Butler</a:t>
            </a:r>
          </a:p>
          <a:p>
            <a:r>
              <a:rPr lang="en-AU" dirty="0" smtClean="0"/>
              <a:t>Maths Learning Centre</a:t>
            </a:r>
          </a:p>
          <a:p>
            <a:r>
              <a:rPr lang="en-AU" dirty="0" smtClean="0"/>
              <a:t>University of Adelaide</a:t>
            </a:r>
          </a:p>
          <a:p>
            <a:r>
              <a:rPr lang="en-AU" dirty="0" smtClean="0"/>
              <a:t>Semester 1 2022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977984"/>
            <a:ext cx="9144000" cy="10072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400" dirty="0" smtClean="0"/>
              <a:t>Research and Critical Appraisal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22600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Types of statistical question</a:t>
            </a:r>
            <a:br>
              <a:rPr lang="en-AU" dirty="0" smtClean="0"/>
            </a:br>
            <a:r>
              <a:rPr lang="en-AU" sz="3600" dirty="0" smtClean="0"/>
              <a:t>and the stats that go with them</a:t>
            </a:r>
            <a:endParaRPr lang="en-AU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384335"/>
              </p:ext>
            </p:extLst>
          </p:nvPr>
        </p:nvGraphicFramePr>
        <p:xfrm>
          <a:off x="801688" y="1938338"/>
          <a:ext cx="10868229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9304">
                  <a:extLst>
                    <a:ext uri="{9D8B030D-6E8A-4147-A177-3AD203B41FA5}">
                      <a16:colId xmlns:a16="http://schemas.microsoft.com/office/drawing/2014/main" val="3443566925"/>
                    </a:ext>
                  </a:extLst>
                </a:gridCol>
                <a:gridCol w="2998288">
                  <a:extLst>
                    <a:ext uri="{9D8B030D-6E8A-4147-A177-3AD203B41FA5}">
                      <a16:colId xmlns:a16="http://schemas.microsoft.com/office/drawing/2014/main" val="3492775439"/>
                    </a:ext>
                  </a:extLst>
                </a:gridCol>
                <a:gridCol w="5940637">
                  <a:extLst>
                    <a:ext uri="{9D8B030D-6E8A-4147-A177-3AD203B41FA5}">
                      <a16:colId xmlns:a16="http://schemas.microsoft.com/office/drawing/2014/main" val="2216102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Purpose</a:t>
                      </a:r>
                      <a:endParaRPr lang="en-AU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Type of question</a:t>
                      </a:r>
                      <a:endParaRPr lang="en-AU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Type of statistics</a:t>
                      </a:r>
                      <a:endParaRPr lang="en-AU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574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Describe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What’s going on?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Descriptive statistics:</a:t>
                      </a:r>
                      <a:r>
                        <a:rPr lang="en-AU" sz="2800" baseline="0" dirty="0" smtClean="0"/>
                        <a:t> </a:t>
                      </a:r>
                      <a:r>
                        <a:rPr lang="en-AU" sz="2800" dirty="0" smtClean="0"/>
                        <a:t>graphs, percentages, means, correlations</a:t>
                      </a:r>
                      <a:endParaRPr lang="en-A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1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Decide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Yes or no?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Hypothesis testing:</a:t>
                      </a:r>
                      <a:r>
                        <a:rPr lang="en-AU" sz="2800" baseline="0" dirty="0" smtClean="0"/>
                        <a:t> test statistics and p-values</a:t>
                      </a:r>
                      <a:endParaRPr lang="en-A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421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Estimate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What’s the number?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Confidence intervals</a:t>
                      </a:r>
                      <a:endParaRPr lang="en-A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632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Predict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What’s the formula?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Modelling:</a:t>
                      </a:r>
                      <a:r>
                        <a:rPr lang="en-AU" sz="2800" baseline="0" dirty="0" smtClean="0"/>
                        <a:t> regression</a:t>
                      </a:r>
                      <a:endParaRPr lang="en-A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27208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33331" y="3358836"/>
            <a:ext cx="10972800" cy="104114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593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17283"/>
            <a:ext cx="10515600" cy="957357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Hypothesis tests help decide answers </a:t>
            </a:r>
            <a:br>
              <a:rPr lang="en-AU" dirty="0" smtClean="0"/>
            </a:br>
            <a:r>
              <a:rPr lang="en-AU" dirty="0" smtClean="0"/>
              <a:t>to yes-or-no questions</a:t>
            </a:r>
            <a:endParaRPr lang="en-AU" dirty="0"/>
          </a:p>
        </p:txBody>
      </p:sp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337498"/>
              </p:ext>
            </p:extLst>
          </p:nvPr>
        </p:nvGraphicFramePr>
        <p:xfrm>
          <a:off x="661884" y="1384835"/>
          <a:ext cx="10868229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4131">
                  <a:extLst>
                    <a:ext uri="{9D8B030D-6E8A-4147-A177-3AD203B41FA5}">
                      <a16:colId xmlns:a16="http://schemas.microsoft.com/office/drawing/2014/main" val="3443566925"/>
                    </a:ext>
                  </a:extLst>
                </a:gridCol>
                <a:gridCol w="2704098">
                  <a:extLst>
                    <a:ext uri="{9D8B030D-6E8A-4147-A177-3AD203B41FA5}">
                      <a16:colId xmlns:a16="http://schemas.microsoft.com/office/drawing/2014/main" val="3492775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How people</a:t>
                      </a:r>
                      <a:r>
                        <a:rPr lang="en-AU" sz="2400" baseline="0" dirty="0" smtClean="0"/>
                        <a:t> create hypothesis tests</a:t>
                      </a:r>
                      <a:endParaRPr lang="en-AU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Official name</a:t>
                      </a:r>
                      <a:endParaRPr lang="en-AU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574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2400" dirty="0" smtClean="0"/>
                        <a:t>Imagine a world where one of the answers is true – whichever answer has only one way to be.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Null hypothesis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421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2400" dirty="0" smtClean="0"/>
                        <a:t>Choose a calculation where you can know all the answers that could be and how likely they all are.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Test statistic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051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 smtClean="0"/>
                        <a:t>Think about how likely the test statistic you got from your data is, compared to all the answers it could have been.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P-value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150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 smtClean="0"/>
                        <a:t>Choose a </a:t>
                      </a:r>
                      <a:r>
                        <a:rPr lang="en-AU" sz="2400" dirty="0" err="1" smtClean="0"/>
                        <a:t>cutoff</a:t>
                      </a:r>
                      <a:r>
                        <a:rPr lang="en-AU" sz="2400" dirty="0" smtClean="0"/>
                        <a:t> where you will say a p-value counts as low.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Significance level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021909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41836" y="4978310"/>
            <a:ext cx="115280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dirty="0"/>
              <a:t>If the p-value is low, your data is unlikely in the null hypothesis world, 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>so </a:t>
            </a:r>
            <a:r>
              <a:rPr lang="en-AU" sz="2400" dirty="0"/>
              <a:t>you don’t believe you live in that world.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dirty="0"/>
              <a:t>If the p-value is high, your data is likely in the null hypothesis world, 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>so </a:t>
            </a:r>
            <a:r>
              <a:rPr lang="en-AU" sz="2400" dirty="0"/>
              <a:t>you do believe you might live in that world.</a:t>
            </a:r>
          </a:p>
        </p:txBody>
      </p:sp>
    </p:spTree>
    <p:extLst>
      <p:ext uri="{BB962C8B-B14F-4D97-AF65-F5344CB8AC3E}">
        <p14:creationId xmlns:p14="http://schemas.microsoft.com/office/powerpoint/2010/main" val="4579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Information about the variables</a:t>
            </a:r>
            <a:br>
              <a:rPr lang="en-AU" dirty="0" smtClean="0"/>
            </a:br>
            <a:r>
              <a:rPr lang="en-AU" sz="3600" dirty="0" smtClean="0"/>
              <a:t>changes the statistical calculations you can do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65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Two kinds of variables</a:t>
            </a:r>
            <a:endParaRPr lang="en-AU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078705" y="1950870"/>
            <a:ext cx="7275095" cy="1646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 smtClean="0"/>
              <a:t>CATEGORICAL</a:t>
            </a:r>
          </a:p>
          <a:p>
            <a:pPr marL="0" indent="0">
              <a:buNone/>
            </a:pPr>
            <a:r>
              <a:rPr lang="en-AU" dirty="0" smtClean="0"/>
              <a:t>(also known as “qualitative”)</a:t>
            </a:r>
          </a:p>
          <a:p>
            <a:pPr marL="0" indent="0">
              <a:buNone/>
            </a:pPr>
            <a:r>
              <a:rPr lang="en-AU" dirty="0" smtClean="0"/>
              <a:t>Words: how far apart has no meaning.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851" y="1950870"/>
            <a:ext cx="2063856" cy="16510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099" y="4279419"/>
            <a:ext cx="2095608" cy="1632034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078705" y="4264881"/>
            <a:ext cx="7275095" cy="1646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b="1" dirty="0" smtClean="0"/>
              <a:t>NUMERICAL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(also known as “quantitative”, “interval”, “scale”)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Numbers: how far apart has meaning.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75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“Subjects” are sources of variables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93" y="1451823"/>
            <a:ext cx="3219858" cy="20748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23" y="3550290"/>
            <a:ext cx="3618561" cy="27804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23" y="3559343"/>
            <a:ext cx="5221414" cy="27387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126" y="1812149"/>
            <a:ext cx="1839948" cy="15930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286" y="3729396"/>
            <a:ext cx="3624470" cy="26013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7"/>
          <a:stretch/>
        </p:blipFill>
        <p:spPr>
          <a:xfrm>
            <a:off x="4403790" y="2354087"/>
            <a:ext cx="1138317" cy="90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22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Categorical variables belong to subjects in different ways</a:t>
            </a:r>
            <a:endParaRPr lang="en-AU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586" y="2710024"/>
            <a:ext cx="1839948" cy="15930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090" y="2710024"/>
            <a:ext cx="1919638" cy="1585621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8001000" y="4528329"/>
            <a:ext cx="3017693" cy="760680"/>
            <a:chOff x="394887" y="4601310"/>
            <a:chExt cx="3478448" cy="803798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370" t="3672" r="1901" b="61662"/>
            <a:stretch/>
          </p:blipFill>
          <p:spPr>
            <a:xfrm>
              <a:off x="2623956" y="4619416"/>
              <a:ext cx="1249379" cy="785692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9" t="55697" r="2885" b="9636"/>
            <a:stretch/>
          </p:blipFill>
          <p:spPr>
            <a:xfrm>
              <a:off x="394887" y="4601310"/>
              <a:ext cx="1203514" cy="785691"/>
            </a:xfrm>
            <a:prstGeom prst="rect">
              <a:avLst/>
            </a:prstGeom>
          </p:spPr>
        </p:pic>
        <p:sp>
          <p:nvSpPr>
            <p:cNvPr id="32" name="Right Arrow 31"/>
            <p:cNvSpPr/>
            <p:nvPr/>
          </p:nvSpPr>
          <p:spPr>
            <a:xfrm rot="10800000">
              <a:off x="1648660" y="4767819"/>
              <a:ext cx="874778" cy="488887"/>
            </a:xfrm>
            <a:prstGeom prst="rightArrow">
              <a:avLst>
                <a:gd name="adj1" fmla="val 50000"/>
                <a:gd name="adj2" fmla="val 7777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136" y="2418650"/>
            <a:ext cx="1717414" cy="202550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20723" y="5003373"/>
            <a:ext cx="305946" cy="1015065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669131" y="4528329"/>
            <a:ext cx="3011368" cy="760680"/>
            <a:chOff x="402178" y="4601310"/>
            <a:chExt cx="3471157" cy="803798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370" t="3672" r="1901" b="61662"/>
            <a:stretch/>
          </p:blipFill>
          <p:spPr>
            <a:xfrm>
              <a:off x="2623956" y="4619416"/>
              <a:ext cx="1249379" cy="785692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418" t="55697" r="2885" b="9636"/>
            <a:stretch/>
          </p:blipFill>
          <p:spPr>
            <a:xfrm>
              <a:off x="402178" y="4601310"/>
              <a:ext cx="1196224" cy="785691"/>
            </a:xfrm>
            <a:prstGeom prst="rect">
              <a:avLst/>
            </a:prstGeom>
          </p:spPr>
        </p:pic>
        <p:sp>
          <p:nvSpPr>
            <p:cNvPr id="43" name="Right Arrow 42"/>
            <p:cNvSpPr/>
            <p:nvPr/>
          </p:nvSpPr>
          <p:spPr>
            <a:xfrm rot="10800000">
              <a:off x="1648660" y="4767819"/>
              <a:ext cx="874778" cy="488887"/>
            </a:xfrm>
            <a:prstGeom prst="rightArrow">
              <a:avLst>
                <a:gd name="adj1" fmla="val 50000"/>
                <a:gd name="adj2" fmla="val 7777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361406" y="1554211"/>
            <a:ext cx="3469188" cy="1023163"/>
            <a:chOff x="4181682" y="1385868"/>
            <a:chExt cx="3469188" cy="1023163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496"/>
            <a:stretch/>
          </p:blipFill>
          <p:spPr>
            <a:xfrm>
              <a:off x="6290572" y="1385868"/>
              <a:ext cx="1360298" cy="1000914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742"/>
            <a:stretch/>
          </p:blipFill>
          <p:spPr>
            <a:xfrm>
              <a:off x="4181682" y="1408117"/>
              <a:ext cx="1351611" cy="1000914"/>
            </a:xfrm>
            <a:prstGeom prst="rect">
              <a:avLst/>
            </a:prstGeom>
          </p:spPr>
        </p:pic>
        <p:sp>
          <p:nvSpPr>
            <p:cNvPr id="47" name="Right Arrow 46"/>
            <p:cNvSpPr/>
            <p:nvPr/>
          </p:nvSpPr>
          <p:spPr>
            <a:xfrm rot="10800000">
              <a:off x="5531667" y="1654995"/>
              <a:ext cx="758905" cy="462662"/>
            </a:xfrm>
            <a:prstGeom prst="rightArrow">
              <a:avLst>
                <a:gd name="adj1" fmla="val 50000"/>
                <a:gd name="adj2" fmla="val 7777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416" y="5018184"/>
            <a:ext cx="757341" cy="1027556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2159508" y="6149128"/>
            <a:ext cx="2126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Independent groups</a:t>
            </a:r>
            <a:endParaRPr lang="en-AU" dirty="0"/>
          </a:p>
        </p:txBody>
      </p:sp>
      <p:sp>
        <p:nvSpPr>
          <p:cNvPr id="51" name="TextBox 50"/>
          <p:cNvSpPr txBox="1"/>
          <p:nvPr/>
        </p:nvSpPr>
        <p:spPr>
          <a:xfrm>
            <a:off x="9497702" y="6107015"/>
            <a:ext cx="2126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Repeated measures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706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8229"/>
            <a:ext cx="10515600" cy="1138427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Distribution of numerical variables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44748" y="1346656"/>
            <a:ext cx="8758096" cy="9257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The distribution of a variable is all the things it can possibly be and how likely all those options are.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8" name="Freeform 7"/>
          <p:cNvSpPr/>
          <p:nvPr/>
        </p:nvSpPr>
        <p:spPr>
          <a:xfrm>
            <a:off x="930782" y="3265189"/>
            <a:ext cx="4017692" cy="1521599"/>
          </a:xfrm>
          <a:custGeom>
            <a:avLst/>
            <a:gdLst>
              <a:gd name="connsiteX0" fmla="*/ 251450 w 4017692"/>
              <a:gd name="connsiteY0" fmla="*/ 1520982 h 1521599"/>
              <a:gd name="connsiteX1" fmla="*/ 4017692 w 4017692"/>
              <a:gd name="connsiteY1" fmla="*/ 1520982 h 1521599"/>
              <a:gd name="connsiteX2" fmla="*/ 3927157 w 4017692"/>
              <a:gd name="connsiteY2" fmla="*/ 1511928 h 1521599"/>
              <a:gd name="connsiteX3" fmla="*/ 3881890 w 4017692"/>
              <a:gd name="connsiteY3" fmla="*/ 1502875 h 1521599"/>
              <a:gd name="connsiteX4" fmla="*/ 3691767 w 4017692"/>
              <a:gd name="connsiteY4" fmla="*/ 1493821 h 1521599"/>
              <a:gd name="connsiteX5" fmla="*/ 3565018 w 4017692"/>
              <a:gd name="connsiteY5" fmla="*/ 1484768 h 1521599"/>
              <a:gd name="connsiteX6" fmla="*/ 3492591 w 4017692"/>
              <a:gd name="connsiteY6" fmla="*/ 1466661 h 1521599"/>
              <a:gd name="connsiteX7" fmla="*/ 3456377 w 4017692"/>
              <a:gd name="connsiteY7" fmla="*/ 1457608 h 1521599"/>
              <a:gd name="connsiteX8" fmla="*/ 3402056 w 4017692"/>
              <a:gd name="connsiteY8" fmla="*/ 1439501 h 1521599"/>
              <a:gd name="connsiteX9" fmla="*/ 3293414 w 4017692"/>
              <a:gd name="connsiteY9" fmla="*/ 1412340 h 1521599"/>
              <a:gd name="connsiteX10" fmla="*/ 3220987 w 4017692"/>
              <a:gd name="connsiteY10" fmla="*/ 1394233 h 1521599"/>
              <a:gd name="connsiteX11" fmla="*/ 3184773 w 4017692"/>
              <a:gd name="connsiteY11" fmla="*/ 1385180 h 1521599"/>
              <a:gd name="connsiteX12" fmla="*/ 3130452 w 4017692"/>
              <a:gd name="connsiteY12" fmla="*/ 1367073 h 1521599"/>
              <a:gd name="connsiteX13" fmla="*/ 3103292 w 4017692"/>
              <a:gd name="connsiteY13" fmla="*/ 1339913 h 1521599"/>
              <a:gd name="connsiteX14" fmla="*/ 3076131 w 4017692"/>
              <a:gd name="connsiteY14" fmla="*/ 1321806 h 1521599"/>
              <a:gd name="connsiteX15" fmla="*/ 3067078 w 4017692"/>
              <a:gd name="connsiteY15" fmla="*/ 1294645 h 1521599"/>
              <a:gd name="connsiteX16" fmla="*/ 3012757 w 4017692"/>
              <a:gd name="connsiteY16" fmla="*/ 1240324 h 1521599"/>
              <a:gd name="connsiteX17" fmla="*/ 2967490 w 4017692"/>
              <a:gd name="connsiteY17" fmla="*/ 1176950 h 1521599"/>
              <a:gd name="connsiteX18" fmla="*/ 2949383 w 4017692"/>
              <a:gd name="connsiteY18" fmla="*/ 1149790 h 1521599"/>
              <a:gd name="connsiteX19" fmla="*/ 2922222 w 4017692"/>
              <a:gd name="connsiteY19" fmla="*/ 1131683 h 1521599"/>
              <a:gd name="connsiteX20" fmla="*/ 2886009 w 4017692"/>
              <a:gd name="connsiteY20" fmla="*/ 1077362 h 1521599"/>
              <a:gd name="connsiteX21" fmla="*/ 2849795 w 4017692"/>
              <a:gd name="connsiteY21" fmla="*/ 1023041 h 1521599"/>
              <a:gd name="connsiteX22" fmla="*/ 2813581 w 4017692"/>
              <a:gd name="connsiteY22" fmla="*/ 932507 h 1521599"/>
              <a:gd name="connsiteX23" fmla="*/ 2795474 w 4017692"/>
              <a:gd name="connsiteY23" fmla="*/ 905346 h 1521599"/>
              <a:gd name="connsiteX24" fmla="*/ 2768313 w 4017692"/>
              <a:gd name="connsiteY24" fmla="*/ 851025 h 1521599"/>
              <a:gd name="connsiteX25" fmla="*/ 2723046 w 4017692"/>
              <a:gd name="connsiteY25" fmla="*/ 769544 h 1521599"/>
              <a:gd name="connsiteX26" fmla="*/ 2704939 w 4017692"/>
              <a:gd name="connsiteY26" fmla="*/ 733330 h 1521599"/>
              <a:gd name="connsiteX27" fmla="*/ 2695886 w 4017692"/>
              <a:gd name="connsiteY27" fmla="*/ 697117 h 1521599"/>
              <a:gd name="connsiteX28" fmla="*/ 2650618 w 4017692"/>
              <a:gd name="connsiteY28" fmla="*/ 624689 h 1521599"/>
              <a:gd name="connsiteX29" fmla="*/ 2632511 w 4017692"/>
              <a:gd name="connsiteY29" fmla="*/ 579421 h 1521599"/>
              <a:gd name="connsiteX30" fmla="*/ 2596298 w 4017692"/>
              <a:gd name="connsiteY30" fmla="*/ 525101 h 1521599"/>
              <a:gd name="connsiteX31" fmla="*/ 2587244 w 4017692"/>
              <a:gd name="connsiteY31" fmla="*/ 497940 h 1521599"/>
              <a:gd name="connsiteX32" fmla="*/ 2578191 w 4017692"/>
              <a:gd name="connsiteY32" fmla="*/ 461726 h 1521599"/>
              <a:gd name="connsiteX33" fmla="*/ 2560084 w 4017692"/>
              <a:gd name="connsiteY33" fmla="*/ 434566 h 1521599"/>
              <a:gd name="connsiteX34" fmla="*/ 2541977 w 4017692"/>
              <a:gd name="connsiteY34" fmla="*/ 371192 h 1521599"/>
              <a:gd name="connsiteX35" fmla="*/ 2523870 w 4017692"/>
              <a:gd name="connsiteY35" fmla="*/ 344031 h 1521599"/>
              <a:gd name="connsiteX36" fmla="*/ 2514816 w 4017692"/>
              <a:gd name="connsiteY36" fmla="*/ 316871 h 1521599"/>
              <a:gd name="connsiteX37" fmla="*/ 2496710 w 4017692"/>
              <a:gd name="connsiteY37" fmla="*/ 289711 h 1521599"/>
              <a:gd name="connsiteX38" fmla="*/ 2487656 w 4017692"/>
              <a:gd name="connsiteY38" fmla="*/ 262550 h 1521599"/>
              <a:gd name="connsiteX39" fmla="*/ 2469549 w 4017692"/>
              <a:gd name="connsiteY39" fmla="*/ 235390 h 1521599"/>
              <a:gd name="connsiteX40" fmla="*/ 2415228 w 4017692"/>
              <a:gd name="connsiteY40" fmla="*/ 172016 h 1521599"/>
              <a:gd name="connsiteX41" fmla="*/ 2406175 w 4017692"/>
              <a:gd name="connsiteY41" fmla="*/ 144855 h 1521599"/>
              <a:gd name="connsiteX42" fmla="*/ 2379014 w 4017692"/>
              <a:gd name="connsiteY42" fmla="*/ 117695 h 1521599"/>
              <a:gd name="connsiteX43" fmla="*/ 2324694 w 4017692"/>
              <a:gd name="connsiteY43" fmla="*/ 90534 h 1521599"/>
              <a:gd name="connsiteX44" fmla="*/ 2297533 w 4017692"/>
              <a:gd name="connsiteY44" fmla="*/ 63374 h 1521599"/>
              <a:gd name="connsiteX45" fmla="*/ 2243212 w 4017692"/>
              <a:gd name="connsiteY45" fmla="*/ 45267 h 1521599"/>
              <a:gd name="connsiteX46" fmla="*/ 2225106 w 4017692"/>
              <a:gd name="connsiteY46" fmla="*/ 18107 h 1521599"/>
              <a:gd name="connsiteX47" fmla="*/ 2170785 w 4017692"/>
              <a:gd name="connsiteY47" fmla="*/ 0 h 1521599"/>
              <a:gd name="connsiteX48" fmla="*/ 2016876 w 4017692"/>
              <a:gd name="connsiteY48" fmla="*/ 9053 h 1521599"/>
              <a:gd name="connsiteX49" fmla="*/ 1998769 w 4017692"/>
              <a:gd name="connsiteY49" fmla="*/ 36214 h 1521599"/>
              <a:gd name="connsiteX50" fmla="*/ 1971609 w 4017692"/>
              <a:gd name="connsiteY50" fmla="*/ 54320 h 1521599"/>
              <a:gd name="connsiteX51" fmla="*/ 1953502 w 4017692"/>
              <a:gd name="connsiteY51" fmla="*/ 81481 h 1521599"/>
              <a:gd name="connsiteX52" fmla="*/ 1926341 w 4017692"/>
              <a:gd name="connsiteY52" fmla="*/ 99588 h 1521599"/>
              <a:gd name="connsiteX53" fmla="*/ 1917288 w 4017692"/>
              <a:gd name="connsiteY53" fmla="*/ 126748 h 1521599"/>
              <a:gd name="connsiteX54" fmla="*/ 1881074 w 4017692"/>
              <a:gd name="connsiteY54" fmla="*/ 153909 h 1521599"/>
              <a:gd name="connsiteX55" fmla="*/ 1872020 w 4017692"/>
              <a:gd name="connsiteY55" fmla="*/ 199176 h 1521599"/>
              <a:gd name="connsiteX56" fmla="*/ 1844860 w 4017692"/>
              <a:gd name="connsiteY56" fmla="*/ 217283 h 1521599"/>
              <a:gd name="connsiteX57" fmla="*/ 1781486 w 4017692"/>
              <a:gd name="connsiteY57" fmla="*/ 316871 h 1521599"/>
              <a:gd name="connsiteX58" fmla="*/ 1763379 w 4017692"/>
              <a:gd name="connsiteY58" fmla="*/ 371192 h 1521599"/>
              <a:gd name="connsiteX59" fmla="*/ 1754325 w 4017692"/>
              <a:gd name="connsiteY59" fmla="*/ 398352 h 1521599"/>
              <a:gd name="connsiteX60" fmla="*/ 1745272 w 4017692"/>
              <a:gd name="connsiteY60" fmla="*/ 425513 h 1521599"/>
              <a:gd name="connsiteX61" fmla="*/ 1709058 w 4017692"/>
              <a:gd name="connsiteY61" fmla="*/ 506994 h 1521599"/>
              <a:gd name="connsiteX62" fmla="*/ 1672844 w 4017692"/>
              <a:gd name="connsiteY62" fmla="*/ 570368 h 1521599"/>
              <a:gd name="connsiteX63" fmla="*/ 1663791 w 4017692"/>
              <a:gd name="connsiteY63" fmla="*/ 597528 h 1521599"/>
              <a:gd name="connsiteX64" fmla="*/ 1645684 w 4017692"/>
              <a:gd name="connsiteY64" fmla="*/ 624689 h 1521599"/>
              <a:gd name="connsiteX65" fmla="*/ 1609470 w 4017692"/>
              <a:gd name="connsiteY65" fmla="*/ 679010 h 1521599"/>
              <a:gd name="connsiteX66" fmla="*/ 1573256 w 4017692"/>
              <a:gd name="connsiteY66" fmla="*/ 769544 h 1521599"/>
              <a:gd name="connsiteX67" fmla="*/ 1537042 w 4017692"/>
              <a:gd name="connsiteY67" fmla="*/ 823865 h 1521599"/>
              <a:gd name="connsiteX68" fmla="*/ 1500828 w 4017692"/>
              <a:gd name="connsiteY68" fmla="*/ 905346 h 1521599"/>
              <a:gd name="connsiteX69" fmla="*/ 1491775 w 4017692"/>
              <a:gd name="connsiteY69" fmla="*/ 932507 h 1521599"/>
              <a:gd name="connsiteX70" fmla="*/ 1473668 w 4017692"/>
              <a:gd name="connsiteY70" fmla="*/ 959667 h 1521599"/>
              <a:gd name="connsiteX71" fmla="*/ 1464614 w 4017692"/>
              <a:gd name="connsiteY71" fmla="*/ 995881 h 1521599"/>
              <a:gd name="connsiteX72" fmla="*/ 1446508 w 4017692"/>
              <a:gd name="connsiteY72" fmla="*/ 1023041 h 1521599"/>
              <a:gd name="connsiteX73" fmla="*/ 1419347 w 4017692"/>
              <a:gd name="connsiteY73" fmla="*/ 1077362 h 1521599"/>
              <a:gd name="connsiteX74" fmla="*/ 1374080 w 4017692"/>
              <a:gd name="connsiteY74" fmla="*/ 1167897 h 1521599"/>
              <a:gd name="connsiteX75" fmla="*/ 1355973 w 4017692"/>
              <a:gd name="connsiteY75" fmla="*/ 1195057 h 1521599"/>
              <a:gd name="connsiteX76" fmla="*/ 1328812 w 4017692"/>
              <a:gd name="connsiteY76" fmla="*/ 1204111 h 1521599"/>
              <a:gd name="connsiteX77" fmla="*/ 1310706 w 4017692"/>
              <a:gd name="connsiteY77" fmla="*/ 1231271 h 1521599"/>
              <a:gd name="connsiteX78" fmla="*/ 1283545 w 4017692"/>
              <a:gd name="connsiteY78" fmla="*/ 1240324 h 1521599"/>
              <a:gd name="connsiteX79" fmla="*/ 1247331 w 4017692"/>
              <a:gd name="connsiteY79" fmla="*/ 1267485 h 1521599"/>
              <a:gd name="connsiteX80" fmla="*/ 1220171 w 4017692"/>
              <a:gd name="connsiteY80" fmla="*/ 1294645 h 1521599"/>
              <a:gd name="connsiteX81" fmla="*/ 1193010 w 4017692"/>
              <a:gd name="connsiteY81" fmla="*/ 1312752 h 1521599"/>
              <a:gd name="connsiteX82" fmla="*/ 1165850 w 4017692"/>
              <a:gd name="connsiteY82" fmla="*/ 1339913 h 1521599"/>
              <a:gd name="connsiteX83" fmla="*/ 1111529 w 4017692"/>
              <a:gd name="connsiteY83" fmla="*/ 1367073 h 1521599"/>
              <a:gd name="connsiteX84" fmla="*/ 1084369 w 4017692"/>
              <a:gd name="connsiteY84" fmla="*/ 1385180 h 1521599"/>
              <a:gd name="connsiteX85" fmla="*/ 1030048 w 4017692"/>
              <a:gd name="connsiteY85" fmla="*/ 1403287 h 1521599"/>
              <a:gd name="connsiteX86" fmla="*/ 1002888 w 4017692"/>
              <a:gd name="connsiteY86" fmla="*/ 1412340 h 1521599"/>
              <a:gd name="connsiteX87" fmla="*/ 957620 w 4017692"/>
              <a:gd name="connsiteY87" fmla="*/ 1421394 h 1521599"/>
              <a:gd name="connsiteX88" fmla="*/ 903300 w 4017692"/>
              <a:gd name="connsiteY88" fmla="*/ 1439501 h 1521599"/>
              <a:gd name="connsiteX89" fmla="*/ 876139 w 4017692"/>
              <a:gd name="connsiteY89" fmla="*/ 1448554 h 1521599"/>
              <a:gd name="connsiteX90" fmla="*/ 848979 w 4017692"/>
              <a:gd name="connsiteY90" fmla="*/ 1457608 h 1521599"/>
              <a:gd name="connsiteX91" fmla="*/ 676963 w 4017692"/>
              <a:gd name="connsiteY91" fmla="*/ 1466661 h 1521599"/>
              <a:gd name="connsiteX92" fmla="*/ 586428 w 4017692"/>
              <a:gd name="connsiteY92" fmla="*/ 1484768 h 1521599"/>
              <a:gd name="connsiteX93" fmla="*/ 559268 w 4017692"/>
              <a:gd name="connsiteY93" fmla="*/ 1493821 h 1521599"/>
              <a:gd name="connsiteX94" fmla="*/ 459680 w 4017692"/>
              <a:gd name="connsiteY94" fmla="*/ 1502875 h 1521599"/>
              <a:gd name="connsiteX95" fmla="*/ 351038 w 4017692"/>
              <a:gd name="connsiteY95" fmla="*/ 1520982 h 1521599"/>
              <a:gd name="connsiteX96" fmla="*/ 251450 w 4017692"/>
              <a:gd name="connsiteY96" fmla="*/ 1520982 h 152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017692" h="1521599">
                <a:moveTo>
                  <a:pt x="251450" y="1520982"/>
                </a:moveTo>
                <a:lnTo>
                  <a:pt x="4017692" y="1520982"/>
                </a:lnTo>
                <a:cubicBezTo>
                  <a:pt x="3987514" y="1517964"/>
                  <a:pt x="3957220" y="1515936"/>
                  <a:pt x="3927157" y="1511928"/>
                </a:cubicBezTo>
                <a:cubicBezTo>
                  <a:pt x="3911904" y="1509894"/>
                  <a:pt x="3897232" y="1504055"/>
                  <a:pt x="3881890" y="1502875"/>
                </a:cubicBezTo>
                <a:cubicBezTo>
                  <a:pt x="3818631" y="1498009"/>
                  <a:pt x="3755110" y="1497441"/>
                  <a:pt x="3691767" y="1493821"/>
                </a:cubicBezTo>
                <a:cubicBezTo>
                  <a:pt x="3649479" y="1491405"/>
                  <a:pt x="3607268" y="1487786"/>
                  <a:pt x="3565018" y="1484768"/>
                </a:cubicBezTo>
                <a:cubicBezTo>
                  <a:pt x="3472973" y="1466360"/>
                  <a:pt x="3557556" y="1485223"/>
                  <a:pt x="3492591" y="1466661"/>
                </a:cubicBezTo>
                <a:cubicBezTo>
                  <a:pt x="3480627" y="1463243"/>
                  <a:pt x="3468295" y="1461183"/>
                  <a:pt x="3456377" y="1457608"/>
                </a:cubicBezTo>
                <a:cubicBezTo>
                  <a:pt x="3438095" y="1452124"/>
                  <a:pt x="3402056" y="1439501"/>
                  <a:pt x="3402056" y="1439501"/>
                </a:cubicBezTo>
                <a:cubicBezTo>
                  <a:pt x="3347258" y="1402969"/>
                  <a:pt x="3398016" y="1430800"/>
                  <a:pt x="3293414" y="1412340"/>
                </a:cubicBezTo>
                <a:cubicBezTo>
                  <a:pt x="3268907" y="1408015"/>
                  <a:pt x="3245129" y="1400269"/>
                  <a:pt x="3220987" y="1394233"/>
                </a:cubicBezTo>
                <a:cubicBezTo>
                  <a:pt x="3208916" y="1391215"/>
                  <a:pt x="3196577" y="1389115"/>
                  <a:pt x="3184773" y="1385180"/>
                </a:cubicBezTo>
                <a:lnTo>
                  <a:pt x="3130452" y="1367073"/>
                </a:lnTo>
                <a:cubicBezTo>
                  <a:pt x="3121399" y="1358020"/>
                  <a:pt x="3113128" y="1348109"/>
                  <a:pt x="3103292" y="1339913"/>
                </a:cubicBezTo>
                <a:cubicBezTo>
                  <a:pt x="3094933" y="1332947"/>
                  <a:pt x="3082928" y="1330303"/>
                  <a:pt x="3076131" y="1321806"/>
                </a:cubicBezTo>
                <a:cubicBezTo>
                  <a:pt x="3070169" y="1314354"/>
                  <a:pt x="3072937" y="1302178"/>
                  <a:pt x="3067078" y="1294645"/>
                </a:cubicBezTo>
                <a:cubicBezTo>
                  <a:pt x="3051357" y="1274432"/>
                  <a:pt x="3026961" y="1261630"/>
                  <a:pt x="3012757" y="1240324"/>
                </a:cubicBezTo>
                <a:cubicBezTo>
                  <a:pt x="2970084" y="1176316"/>
                  <a:pt x="3023638" y="1255557"/>
                  <a:pt x="2967490" y="1176950"/>
                </a:cubicBezTo>
                <a:cubicBezTo>
                  <a:pt x="2961166" y="1168096"/>
                  <a:pt x="2957077" y="1157484"/>
                  <a:pt x="2949383" y="1149790"/>
                </a:cubicBezTo>
                <a:cubicBezTo>
                  <a:pt x="2941689" y="1142096"/>
                  <a:pt x="2931276" y="1137719"/>
                  <a:pt x="2922222" y="1131683"/>
                </a:cubicBezTo>
                <a:cubicBezTo>
                  <a:pt x="2900698" y="1067105"/>
                  <a:pt x="2931217" y="1145173"/>
                  <a:pt x="2886009" y="1077362"/>
                </a:cubicBezTo>
                <a:cubicBezTo>
                  <a:pt x="2833597" y="998745"/>
                  <a:pt x="2936442" y="1109692"/>
                  <a:pt x="2849795" y="1023041"/>
                </a:cubicBezTo>
                <a:cubicBezTo>
                  <a:pt x="2834955" y="978520"/>
                  <a:pt x="2834896" y="969808"/>
                  <a:pt x="2813581" y="932507"/>
                </a:cubicBezTo>
                <a:cubicBezTo>
                  <a:pt x="2808182" y="923060"/>
                  <a:pt x="2800340" y="915078"/>
                  <a:pt x="2795474" y="905346"/>
                </a:cubicBezTo>
                <a:cubicBezTo>
                  <a:pt x="2757990" y="830379"/>
                  <a:pt x="2820206" y="928866"/>
                  <a:pt x="2768313" y="851025"/>
                </a:cubicBezTo>
                <a:cubicBezTo>
                  <a:pt x="2743279" y="775919"/>
                  <a:pt x="2785305" y="894062"/>
                  <a:pt x="2723046" y="769544"/>
                </a:cubicBezTo>
                <a:lnTo>
                  <a:pt x="2704939" y="733330"/>
                </a:lnTo>
                <a:cubicBezTo>
                  <a:pt x="2701921" y="721259"/>
                  <a:pt x="2700939" y="708487"/>
                  <a:pt x="2695886" y="697117"/>
                </a:cubicBezTo>
                <a:cubicBezTo>
                  <a:pt x="2649419" y="592566"/>
                  <a:pt x="2686962" y="697378"/>
                  <a:pt x="2650618" y="624689"/>
                </a:cubicBezTo>
                <a:cubicBezTo>
                  <a:pt x="2643350" y="610153"/>
                  <a:pt x="2640293" y="593688"/>
                  <a:pt x="2632511" y="579421"/>
                </a:cubicBezTo>
                <a:cubicBezTo>
                  <a:pt x="2622091" y="560317"/>
                  <a:pt x="2603180" y="545746"/>
                  <a:pt x="2596298" y="525101"/>
                </a:cubicBezTo>
                <a:cubicBezTo>
                  <a:pt x="2593280" y="516047"/>
                  <a:pt x="2589866" y="507116"/>
                  <a:pt x="2587244" y="497940"/>
                </a:cubicBezTo>
                <a:cubicBezTo>
                  <a:pt x="2583826" y="485976"/>
                  <a:pt x="2583092" y="473163"/>
                  <a:pt x="2578191" y="461726"/>
                </a:cubicBezTo>
                <a:cubicBezTo>
                  <a:pt x="2573905" y="451725"/>
                  <a:pt x="2566120" y="443619"/>
                  <a:pt x="2560084" y="434566"/>
                </a:cubicBezTo>
                <a:cubicBezTo>
                  <a:pt x="2557184" y="422967"/>
                  <a:pt x="2548470" y="384177"/>
                  <a:pt x="2541977" y="371192"/>
                </a:cubicBezTo>
                <a:cubicBezTo>
                  <a:pt x="2537111" y="361460"/>
                  <a:pt x="2528736" y="353763"/>
                  <a:pt x="2523870" y="344031"/>
                </a:cubicBezTo>
                <a:cubicBezTo>
                  <a:pt x="2519602" y="335495"/>
                  <a:pt x="2519084" y="325407"/>
                  <a:pt x="2514816" y="316871"/>
                </a:cubicBezTo>
                <a:cubicBezTo>
                  <a:pt x="2509950" y="307139"/>
                  <a:pt x="2501576" y="299443"/>
                  <a:pt x="2496710" y="289711"/>
                </a:cubicBezTo>
                <a:cubicBezTo>
                  <a:pt x="2492442" y="281175"/>
                  <a:pt x="2491924" y="271086"/>
                  <a:pt x="2487656" y="262550"/>
                </a:cubicBezTo>
                <a:cubicBezTo>
                  <a:pt x="2482790" y="252818"/>
                  <a:pt x="2475873" y="244244"/>
                  <a:pt x="2469549" y="235390"/>
                </a:cubicBezTo>
                <a:cubicBezTo>
                  <a:pt x="2440512" y="194738"/>
                  <a:pt x="2448133" y="204920"/>
                  <a:pt x="2415228" y="172016"/>
                </a:cubicBezTo>
                <a:cubicBezTo>
                  <a:pt x="2412210" y="162962"/>
                  <a:pt x="2411469" y="152796"/>
                  <a:pt x="2406175" y="144855"/>
                </a:cubicBezTo>
                <a:cubicBezTo>
                  <a:pt x="2399073" y="134202"/>
                  <a:pt x="2389667" y="124797"/>
                  <a:pt x="2379014" y="117695"/>
                </a:cubicBezTo>
                <a:cubicBezTo>
                  <a:pt x="2297351" y="63253"/>
                  <a:pt x="2410168" y="161761"/>
                  <a:pt x="2324694" y="90534"/>
                </a:cubicBezTo>
                <a:cubicBezTo>
                  <a:pt x="2314858" y="82337"/>
                  <a:pt x="2308725" y="69592"/>
                  <a:pt x="2297533" y="63374"/>
                </a:cubicBezTo>
                <a:cubicBezTo>
                  <a:pt x="2280848" y="54105"/>
                  <a:pt x="2243212" y="45267"/>
                  <a:pt x="2243212" y="45267"/>
                </a:cubicBezTo>
                <a:cubicBezTo>
                  <a:pt x="2237177" y="36214"/>
                  <a:pt x="2234333" y="23874"/>
                  <a:pt x="2225106" y="18107"/>
                </a:cubicBezTo>
                <a:cubicBezTo>
                  <a:pt x="2208921" y="7991"/>
                  <a:pt x="2170785" y="0"/>
                  <a:pt x="2170785" y="0"/>
                </a:cubicBezTo>
                <a:cubicBezTo>
                  <a:pt x="2119482" y="3018"/>
                  <a:pt x="2067165" y="-1534"/>
                  <a:pt x="2016876" y="9053"/>
                </a:cubicBezTo>
                <a:cubicBezTo>
                  <a:pt x="2006228" y="11295"/>
                  <a:pt x="2006463" y="28520"/>
                  <a:pt x="1998769" y="36214"/>
                </a:cubicBezTo>
                <a:cubicBezTo>
                  <a:pt x="1991075" y="43908"/>
                  <a:pt x="1980662" y="48285"/>
                  <a:pt x="1971609" y="54320"/>
                </a:cubicBezTo>
                <a:cubicBezTo>
                  <a:pt x="1965573" y="63374"/>
                  <a:pt x="1961196" y="73787"/>
                  <a:pt x="1953502" y="81481"/>
                </a:cubicBezTo>
                <a:cubicBezTo>
                  <a:pt x="1945808" y="89175"/>
                  <a:pt x="1933138" y="91091"/>
                  <a:pt x="1926341" y="99588"/>
                </a:cubicBezTo>
                <a:cubicBezTo>
                  <a:pt x="1920379" y="107040"/>
                  <a:pt x="1923397" y="119417"/>
                  <a:pt x="1917288" y="126748"/>
                </a:cubicBezTo>
                <a:cubicBezTo>
                  <a:pt x="1907628" y="138340"/>
                  <a:pt x="1893145" y="144855"/>
                  <a:pt x="1881074" y="153909"/>
                </a:cubicBezTo>
                <a:cubicBezTo>
                  <a:pt x="1878056" y="168998"/>
                  <a:pt x="1879655" y="185816"/>
                  <a:pt x="1872020" y="199176"/>
                </a:cubicBezTo>
                <a:cubicBezTo>
                  <a:pt x="1866622" y="208623"/>
                  <a:pt x="1852025" y="209094"/>
                  <a:pt x="1844860" y="217283"/>
                </a:cubicBezTo>
                <a:cubicBezTo>
                  <a:pt x="1838348" y="224725"/>
                  <a:pt x="1787933" y="302688"/>
                  <a:pt x="1781486" y="316871"/>
                </a:cubicBezTo>
                <a:cubicBezTo>
                  <a:pt x="1773588" y="334247"/>
                  <a:pt x="1769415" y="353085"/>
                  <a:pt x="1763379" y="371192"/>
                </a:cubicBezTo>
                <a:lnTo>
                  <a:pt x="1754325" y="398352"/>
                </a:lnTo>
                <a:cubicBezTo>
                  <a:pt x="1751307" y="407406"/>
                  <a:pt x="1748816" y="416652"/>
                  <a:pt x="1745272" y="425513"/>
                </a:cubicBezTo>
                <a:cubicBezTo>
                  <a:pt x="1722153" y="483311"/>
                  <a:pt x="1734433" y="456244"/>
                  <a:pt x="1709058" y="506994"/>
                </a:cubicBezTo>
                <a:cubicBezTo>
                  <a:pt x="1689911" y="583586"/>
                  <a:pt x="1715995" y="505643"/>
                  <a:pt x="1672844" y="570368"/>
                </a:cubicBezTo>
                <a:cubicBezTo>
                  <a:pt x="1667550" y="578308"/>
                  <a:pt x="1668059" y="588992"/>
                  <a:pt x="1663791" y="597528"/>
                </a:cubicBezTo>
                <a:cubicBezTo>
                  <a:pt x="1658925" y="607260"/>
                  <a:pt x="1650550" y="614957"/>
                  <a:pt x="1645684" y="624689"/>
                </a:cubicBezTo>
                <a:cubicBezTo>
                  <a:pt x="1619479" y="677098"/>
                  <a:pt x="1660956" y="627522"/>
                  <a:pt x="1609470" y="679010"/>
                </a:cubicBezTo>
                <a:cubicBezTo>
                  <a:pt x="1596515" y="717875"/>
                  <a:pt x="1593238" y="736241"/>
                  <a:pt x="1573256" y="769544"/>
                </a:cubicBezTo>
                <a:cubicBezTo>
                  <a:pt x="1562060" y="788205"/>
                  <a:pt x="1537042" y="823865"/>
                  <a:pt x="1537042" y="823865"/>
                </a:cubicBezTo>
                <a:cubicBezTo>
                  <a:pt x="1515494" y="888508"/>
                  <a:pt x="1529522" y="862305"/>
                  <a:pt x="1500828" y="905346"/>
                </a:cubicBezTo>
                <a:cubicBezTo>
                  <a:pt x="1497810" y="914400"/>
                  <a:pt x="1496043" y="923971"/>
                  <a:pt x="1491775" y="932507"/>
                </a:cubicBezTo>
                <a:cubicBezTo>
                  <a:pt x="1486909" y="942239"/>
                  <a:pt x="1477954" y="949666"/>
                  <a:pt x="1473668" y="959667"/>
                </a:cubicBezTo>
                <a:cubicBezTo>
                  <a:pt x="1468766" y="971104"/>
                  <a:pt x="1469515" y="984444"/>
                  <a:pt x="1464614" y="995881"/>
                </a:cubicBezTo>
                <a:cubicBezTo>
                  <a:pt x="1460328" y="1005882"/>
                  <a:pt x="1451374" y="1013309"/>
                  <a:pt x="1446508" y="1023041"/>
                </a:cubicBezTo>
                <a:cubicBezTo>
                  <a:pt x="1409030" y="1097998"/>
                  <a:pt x="1471232" y="999536"/>
                  <a:pt x="1419347" y="1077362"/>
                </a:cubicBezTo>
                <a:cubicBezTo>
                  <a:pt x="1405016" y="1134688"/>
                  <a:pt x="1417196" y="1103224"/>
                  <a:pt x="1374080" y="1167897"/>
                </a:cubicBezTo>
                <a:cubicBezTo>
                  <a:pt x="1368044" y="1176950"/>
                  <a:pt x="1366295" y="1191616"/>
                  <a:pt x="1355973" y="1195057"/>
                </a:cubicBezTo>
                <a:lnTo>
                  <a:pt x="1328812" y="1204111"/>
                </a:lnTo>
                <a:cubicBezTo>
                  <a:pt x="1322777" y="1213164"/>
                  <a:pt x="1319202" y="1224474"/>
                  <a:pt x="1310706" y="1231271"/>
                </a:cubicBezTo>
                <a:cubicBezTo>
                  <a:pt x="1303254" y="1237233"/>
                  <a:pt x="1291831" y="1235589"/>
                  <a:pt x="1283545" y="1240324"/>
                </a:cubicBezTo>
                <a:cubicBezTo>
                  <a:pt x="1270444" y="1247810"/>
                  <a:pt x="1258788" y="1257665"/>
                  <a:pt x="1247331" y="1267485"/>
                </a:cubicBezTo>
                <a:cubicBezTo>
                  <a:pt x="1237610" y="1275817"/>
                  <a:pt x="1230007" y="1286449"/>
                  <a:pt x="1220171" y="1294645"/>
                </a:cubicBezTo>
                <a:cubicBezTo>
                  <a:pt x="1211812" y="1301611"/>
                  <a:pt x="1201369" y="1305786"/>
                  <a:pt x="1193010" y="1312752"/>
                </a:cubicBezTo>
                <a:cubicBezTo>
                  <a:pt x="1183174" y="1320949"/>
                  <a:pt x="1175686" y="1331716"/>
                  <a:pt x="1165850" y="1339913"/>
                </a:cubicBezTo>
                <a:cubicBezTo>
                  <a:pt x="1142449" y="1359414"/>
                  <a:pt x="1138751" y="1358000"/>
                  <a:pt x="1111529" y="1367073"/>
                </a:cubicBezTo>
                <a:cubicBezTo>
                  <a:pt x="1102476" y="1373109"/>
                  <a:pt x="1094312" y="1380761"/>
                  <a:pt x="1084369" y="1385180"/>
                </a:cubicBezTo>
                <a:cubicBezTo>
                  <a:pt x="1066928" y="1392932"/>
                  <a:pt x="1048155" y="1397251"/>
                  <a:pt x="1030048" y="1403287"/>
                </a:cubicBezTo>
                <a:cubicBezTo>
                  <a:pt x="1020995" y="1406305"/>
                  <a:pt x="1012246" y="1410468"/>
                  <a:pt x="1002888" y="1412340"/>
                </a:cubicBezTo>
                <a:cubicBezTo>
                  <a:pt x="987799" y="1415358"/>
                  <a:pt x="972466" y="1417345"/>
                  <a:pt x="957620" y="1421394"/>
                </a:cubicBezTo>
                <a:cubicBezTo>
                  <a:pt x="939206" y="1426416"/>
                  <a:pt x="921407" y="1433465"/>
                  <a:pt x="903300" y="1439501"/>
                </a:cubicBezTo>
                <a:lnTo>
                  <a:pt x="876139" y="1448554"/>
                </a:lnTo>
                <a:cubicBezTo>
                  <a:pt x="867086" y="1451572"/>
                  <a:pt x="858509" y="1457106"/>
                  <a:pt x="848979" y="1457608"/>
                </a:cubicBezTo>
                <a:lnTo>
                  <a:pt x="676963" y="1466661"/>
                </a:lnTo>
                <a:cubicBezTo>
                  <a:pt x="646785" y="1472697"/>
                  <a:pt x="615625" y="1475036"/>
                  <a:pt x="586428" y="1484768"/>
                </a:cubicBezTo>
                <a:cubicBezTo>
                  <a:pt x="577375" y="1487786"/>
                  <a:pt x="568715" y="1492471"/>
                  <a:pt x="559268" y="1493821"/>
                </a:cubicBezTo>
                <a:cubicBezTo>
                  <a:pt x="526270" y="1498535"/>
                  <a:pt x="492876" y="1499857"/>
                  <a:pt x="459680" y="1502875"/>
                </a:cubicBezTo>
                <a:cubicBezTo>
                  <a:pt x="423861" y="1510038"/>
                  <a:pt x="387525" y="1518175"/>
                  <a:pt x="351038" y="1520982"/>
                </a:cubicBezTo>
                <a:cubicBezTo>
                  <a:pt x="332984" y="1522371"/>
                  <a:pt x="-359659" y="1520982"/>
                  <a:pt x="251450" y="15209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1544748" y="2741969"/>
            <a:ext cx="3730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a</a:t>
            </a:r>
            <a:r>
              <a:rPr lang="en-AU" sz="2800" dirty="0" smtClean="0"/>
              <a:t>pproximately normal</a:t>
            </a:r>
            <a:endParaRPr lang="en-AU" sz="2800" dirty="0"/>
          </a:p>
        </p:txBody>
      </p:sp>
      <p:sp>
        <p:nvSpPr>
          <p:cNvPr id="13" name="Freeform 12"/>
          <p:cNvSpPr/>
          <p:nvPr/>
        </p:nvSpPr>
        <p:spPr>
          <a:xfrm>
            <a:off x="6806861" y="4709318"/>
            <a:ext cx="4017473" cy="975916"/>
          </a:xfrm>
          <a:custGeom>
            <a:avLst/>
            <a:gdLst>
              <a:gd name="connsiteX0" fmla="*/ 256286 w 4076849"/>
              <a:gd name="connsiteY0" fmla="*/ 905347 h 925687"/>
              <a:gd name="connsiteX1" fmla="*/ 4076849 w 4076849"/>
              <a:gd name="connsiteY1" fmla="*/ 905347 h 925687"/>
              <a:gd name="connsiteX2" fmla="*/ 3796191 w 4076849"/>
              <a:gd name="connsiteY2" fmla="*/ 914400 h 925687"/>
              <a:gd name="connsiteX3" fmla="*/ 3705657 w 4076849"/>
              <a:gd name="connsiteY3" fmla="*/ 887240 h 925687"/>
              <a:gd name="connsiteX4" fmla="*/ 3597015 w 4076849"/>
              <a:gd name="connsiteY4" fmla="*/ 851026 h 925687"/>
              <a:gd name="connsiteX5" fmla="*/ 3569855 w 4076849"/>
              <a:gd name="connsiteY5" fmla="*/ 841972 h 925687"/>
              <a:gd name="connsiteX6" fmla="*/ 3497427 w 4076849"/>
              <a:gd name="connsiteY6" fmla="*/ 823865 h 925687"/>
              <a:gd name="connsiteX7" fmla="*/ 3461213 w 4076849"/>
              <a:gd name="connsiteY7" fmla="*/ 805758 h 925687"/>
              <a:gd name="connsiteX8" fmla="*/ 3434053 w 4076849"/>
              <a:gd name="connsiteY8" fmla="*/ 787652 h 925687"/>
              <a:gd name="connsiteX9" fmla="*/ 3379732 w 4076849"/>
              <a:gd name="connsiteY9" fmla="*/ 769545 h 925687"/>
              <a:gd name="connsiteX10" fmla="*/ 3361625 w 4076849"/>
              <a:gd name="connsiteY10" fmla="*/ 733331 h 925687"/>
              <a:gd name="connsiteX11" fmla="*/ 3334465 w 4076849"/>
              <a:gd name="connsiteY11" fmla="*/ 715224 h 925687"/>
              <a:gd name="connsiteX12" fmla="*/ 3325411 w 4076849"/>
              <a:gd name="connsiteY12" fmla="*/ 688063 h 925687"/>
              <a:gd name="connsiteX13" fmla="*/ 3298251 w 4076849"/>
              <a:gd name="connsiteY13" fmla="*/ 660903 h 925687"/>
              <a:gd name="connsiteX14" fmla="*/ 3234877 w 4076849"/>
              <a:gd name="connsiteY14" fmla="*/ 588475 h 925687"/>
              <a:gd name="connsiteX15" fmla="*/ 3198663 w 4076849"/>
              <a:gd name="connsiteY15" fmla="*/ 543208 h 925687"/>
              <a:gd name="connsiteX16" fmla="*/ 3117181 w 4076849"/>
              <a:gd name="connsiteY16" fmla="*/ 470780 h 925687"/>
              <a:gd name="connsiteX17" fmla="*/ 3071914 w 4076849"/>
              <a:gd name="connsiteY17" fmla="*/ 425513 h 925687"/>
              <a:gd name="connsiteX18" fmla="*/ 3026647 w 4076849"/>
              <a:gd name="connsiteY18" fmla="*/ 380246 h 925687"/>
              <a:gd name="connsiteX19" fmla="*/ 3008540 w 4076849"/>
              <a:gd name="connsiteY19" fmla="*/ 353085 h 925687"/>
              <a:gd name="connsiteX20" fmla="*/ 2954219 w 4076849"/>
              <a:gd name="connsiteY20" fmla="*/ 325925 h 925687"/>
              <a:gd name="connsiteX21" fmla="*/ 2936112 w 4076849"/>
              <a:gd name="connsiteY21" fmla="*/ 298764 h 925687"/>
              <a:gd name="connsiteX22" fmla="*/ 2908952 w 4076849"/>
              <a:gd name="connsiteY22" fmla="*/ 280657 h 925687"/>
              <a:gd name="connsiteX23" fmla="*/ 2881791 w 4076849"/>
              <a:gd name="connsiteY23" fmla="*/ 253497 h 925687"/>
              <a:gd name="connsiteX24" fmla="*/ 2809364 w 4076849"/>
              <a:gd name="connsiteY24" fmla="*/ 307818 h 925687"/>
              <a:gd name="connsiteX25" fmla="*/ 2745989 w 4076849"/>
              <a:gd name="connsiteY25" fmla="*/ 344032 h 925687"/>
              <a:gd name="connsiteX26" fmla="*/ 2718829 w 4076849"/>
              <a:gd name="connsiteY26" fmla="*/ 362139 h 925687"/>
              <a:gd name="connsiteX27" fmla="*/ 2709776 w 4076849"/>
              <a:gd name="connsiteY27" fmla="*/ 389299 h 925687"/>
              <a:gd name="connsiteX28" fmla="*/ 2673562 w 4076849"/>
              <a:gd name="connsiteY28" fmla="*/ 407406 h 925687"/>
              <a:gd name="connsiteX29" fmla="*/ 2619241 w 4076849"/>
              <a:gd name="connsiteY29" fmla="*/ 443620 h 925687"/>
              <a:gd name="connsiteX30" fmla="*/ 2528706 w 4076849"/>
              <a:gd name="connsiteY30" fmla="*/ 525101 h 925687"/>
              <a:gd name="connsiteX31" fmla="*/ 2501546 w 4076849"/>
              <a:gd name="connsiteY31" fmla="*/ 534154 h 925687"/>
              <a:gd name="connsiteX32" fmla="*/ 2429118 w 4076849"/>
              <a:gd name="connsiteY32" fmla="*/ 579422 h 925687"/>
              <a:gd name="connsiteX33" fmla="*/ 2374797 w 4076849"/>
              <a:gd name="connsiteY33" fmla="*/ 597529 h 925687"/>
              <a:gd name="connsiteX34" fmla="*/ 2347637 w 4076849"/>
              <a:gd name="connsiteY34" fmla="*/ 606582 h 925687"/>
              <a:gd name="connsiteX35" fmla="*/ 2202781 w 4076849"/>
              <a:gd name="connsiteY35" fmla="*/ 588475 h 925687"/>
              <a:gd name="connsiteX36" fmla="*/ 2148461 w 4076849"/>
              <a:gd name="connsiteY36" fmla="*/ 570368 h 925687"/>
              <a:gd name="connsiteX37" fmla="*/ 2121300 w 4076849"/>
              <a:gd name="connsiteY37" fmla="*/ 534154 h 925687"/>
              <a:gd name="connsiteX38" fmla="*/ 2066980 w 4076849"/>
              <a:gd name="connsiteY38" fmla="*/ 488887 h 925687"/>
              <a:gd name="connsiteX39" fmla="*/ 2030766 w 4076849"/>
              <a:gd name="connsiteY39" fmla="*/ 425513 h 925687"/>
              <a:gd name="connsiteX40" fmla="*/ 2003605 w 4076849"/>
              <a:gd name="connsiteY40" fmla="*/ 380246 h 925687"/>
              <a:gd name="connsiteX41" fmla="*/ 1967391 w 4076849"/>
              <a:gd name="connsiteY41" fmla="*/ 325925 h 925687"/>
              <a:gd name="connsiteX42" fmla="*/ 1949284 w 4076849"/>
              <a:gd name="connsiteY42" fmla="*/ 271604 h 925687"/>
              <a:gd name="connsiteX43" fmla="*/ 1904017 w 4076849"/>
              <a:gd name="connsiteY43" fmla="*/ 208230 h 925687"/>
              <a:gd name="connsiteX44" fmla="*/ 1840643 w 4076849"/>
              <a:gd name="connsiteY44" fmla="*/ 153909 h 925687"/>
              <a:gd name="connsiteX45" fmla="*/ 1813482 w 4076849"/>
              <a:gd name="connsiteY45" fmla="*/ 135802 h 925687"/>
              <a:gd name="connsiteX46" fmla="*/ 1786322 w 4076849"/>
              <a:gd name="connsiteY46" fmla="*/ 126749 h 925687"/>
              <a:gd name="connsiteX47" fmla="*/ 1759162 w 4076849"/>
              <a:gd name="connsiteY47" fmla="*/ 108642 h 925687"/>
              <a:gd name="connsiteX48" fmla="*/ 1722948 w 4076849"/>
              <a:gd name="connsiteY48" fmla="*/ 90535 h 925687"/>
              <a:gd name="connsiteX49" fmla="*/ 1695787 w 4076849"/>
              <a:gd name="connsiteY49" fmla="*/ 63374 h 925687"/>
              <a:gd name="connsiteX50" fmla="*/ 1641467 w 4076849"/>
              <a:gd name="connsiteY50" fmla="*/ 36214 h 925687"/>
              <a:gd name="connsiteX51" fmla="*/ 1614306 w 4076849"/>
              <a:gd name="connsiteY51" fmla="*/ 18107 h 925687"/>
              <a:gd name="connsiteX52" fmla="*/ 1559985 w 4076849"/>
              <a:gd name="connsiteY52" fmla="*/ 0 h 925687"/>
              <a:gd name="connsiteX53" fmla="*/ 1387970 w 4076849"/>
              <a:gd name="connsiteY53" fmla="*/ 9054 h 925687"/>
              <a:gd name="connsiteX54" fmla="*/ 1333649 w 4076849"/>
              <a:gd name="connsiteY54" fmla="*/ 45267 h 925687"/>
              <a:gd name="connsiteX55" fmla="*/ 1306488 w 4076849"/>
              <a:gd name="connsiteY55" fmla="*/ 63374 h 925687"/>
              <a:gd name="connsiteX56" fmla="*/ 1252168 w 4076849"/>
              <a:gd name="connsiteY56" fmla="*/ 117695 h 925687"/>
              <a:gd name="connsiteX57" fmla="*/ 1197847 w 4076849"/>
              <a:gd name="connsiteY57" fmla="*/ 162962 h 925687"/>
              <a:gd name="connsiteX58" fmla="*/ 1179740 w 4076849"/>
              <a:gd name="connsiteY58" fmla="*/ 190123 h 925687"/>
              <a:gd name="connsiteX59" fmla="*/ 1152580 w 4076849"/>
              <a:gd name="connsiteY59" fmla="*/ 217283 h 925687"/>
              <a:gd name="connsiteX60" fmla="*/ 1143526 w 4076849"/>
              <a:gd name="connsiteY60" fmla="*/ 244444 h 925687"/>
              <a:gd name="connsiteX61" fmla="*/ 1125419 w 4076849"/>
              <a:gd name="connsiteY61" fmla="*/ 316871 h 925687"/>
              <a:gd name="connsiteX62" fmla="*/ 1098259 w 4076849"/>
              <a:gd name="connsiteY62" fmla="*/ 344032 h 925687"/>
              <a:gd name="connsiteX63" fmla="*/ 1062045 w 4076849"/>
              <a:gd name="connsiteY63" fmla="*/ 416459 h 925687"/>
              <a:gd name="connsiteX64" fmla="*/ 1034884 w 4076849"/>
              <a:gd name="connsiteY64" fmla="*/ 470780 h 925687"/>
              <a:gd name="connsiteX65" fmla="*/ 971510 w 4076849"/>
              <a:gd name="connsiteY65" fmla="*/ 534154 h 925687"/>
              <a:gd name="connsiteX66" fmla="*/ 926243 w 4076849"/>
              <a:gd name="connsiteY66" fmla="*/ 579422 h 925687"/>
              <a:gd name="connsiteX67" fmla="*/ 880976 w 4076849"/>
              <a:gd name="connsiteY67" fmla="*/ 624689 h 925687"/>
              <a:gd name="connsiteX68" fmla="*/ 853815 w 4076849"/>
              <a:gd name="connsiteY68" fmla="*/ 660903 h 925687"/>
              <a:gd name="connsiteX69" fmla="*/ 799494 w 4076849"/>
              <a:gd name="connsiteY69" fmla="*/ 706170 h 925687"/>
              <a:gd name="connsiteX70" fmla="*/ 790441 w 4076849"/>
              <a:gd name="connsiteY70" fmla="*/ 733331 h 925687"/>
              <a:gd name="connsiteX71" fmla="*/ 736120 w 4076849"/>
              <a:gd name="connsiteY71" fmla="*/ 760491 h 925687"/>
              <a:gd name="connsiteX72" fmla="*/ 718013 w 4076849"/>
              <a:gd name="connsiteY72" fmla="*/ 787652 h 925687"/>
              <a:gd name="connsiteX73" fmla="*/ 663692 w 4076849"/>
              <a:gd name="connsiteY73" fmla="*/ 805758 h 925687"/>
              <a:gd name="connsiteX74" fmla="*/ 636532 w 4076849"/>
              <a:gd name="connsiteY74" fmla="*/ 814812 h 925687"/>
              <a:gd name="connsiteX75" fmla="*/ 536944 w 4076849"/>
              <a:gd name="connsiteY75" fmla="*/ 851026 h 925687"/>
              <a:gd name="connsiteX76" fmla="*/ 428302 w 4076849"/>
              <a:gd name="connsiteY76" fmla="*/ 887240 h 925687"/>
              <a:gd name="connsiteX77" fmla="*/ 364928 w 4076849"/>
              <a:gd name="connsiteY77" fmla="*/ 905347 h 925687"/>
              <a:gd name="connsiteX78" fmla="*/ 256286 w 4076849"/>
              <a:gd name="connsiteY78" fmla="*/ 905347 h 925687"/>
              <a:gd name="connsiteX0" fmla="*/ 256286 w 4076849"/>
              <a:gd name="connsiteY0" fmla="*/ 905347 h 909510"/>
              <a:gd name="connsiteX1" fmla="*/ 4076849 w 4076849"/>
              <a:gd name="connsiteY1" fmla="*/ 905347 h 909510"/>
              <a:gd name="connsiteX2" fmla="*/ 3790546 w 4076849"/>
              <a:gd name="connsiteY2" fmla="*/ 810688 h 909510"/>
              <a:gd name="connsiteX3" fmla="*/ 3705657 w 4076849"/>
              <a:gd name="connsiteY3" fmla="*/ 887240 h 909510"/>
              <a:gd name="connsiteX4" fmla="*/ 3597015 w 4076849"/>
              <a:gd name="connsiteY4" fmla="*/ 851026 h 909510"/>
              <a:gd name="connsiteX5" fmla="*/ 3569855 w 4076849"/>
              <a:gd name="connsiteY5" fmla="*/ 841972 h 909510"/>
              <a:gd name="connsiteX6" fmla="*/ 3497427 w 4076849"/>
              <a:gd name="connsiteY6" fmla="*/ 823865 h 909510"/>
              <a:gd name="connsiteX7" fmla="*/ 3461213 w 4076849"/>
              <a:gd name="connsiteY7" fmla="*/ 805758 h 909510"/>
              <a:gd name="connsiteX8" fmla="*/ 3434053 w 4076849"/>
              <a:gd name="connsiteY8" fmla="*/ 787652 h 909510"/>
              <a:gd name="connsiteX9" fmla="*/ 3379732 w 4076849"/>
              <a:gd name="connsiteY9" fmla="*/ 769545 h 909510"/>
              <a:gd name="connsiteX10" fmla="*/ 3361625 w 4076849"/>
              <a:gd name="connsiteY10" fmla="*/ 733331 h 909510"/>
              <a:gd name="connsiteX11" fmla="*/ 3334465 w 4076849"/>
              <a:gd name="connsiteY11" fmla="*/ 715224 h 909510"/>
              <a:gd name="connsiteX12" fmla="*/ 3325411 w 4076849"/>
              <a:gd name="connsiteY12" fmla="*/ 688063 h 909510"/>
              <a:gd name="connsiteX13" fmla="*/ 3298251 w 4076849"/>
              <a:gd name="connsiteY13" fmla="*/ 660903 h 909510"/>
              <a:gd name="connsiteX14" fmla="*/ 3234877 w 4076849"/>
              <a:gd name="connsiteY14" fmla="*/ 588475 h 909510"/>
              <a:gd name="connsiteX15" fmla="*/ 3198663 w 4076849"/>
              <a:gd name="connsiteY15" fmla="*/ 543208 h 909510"/>
              <a:gd name="connsiteX16" fmla="*/ 3117181 w 4076849"/>
              <a:gd name="connsiteY16" fmla="*/ 470780 h 909510"/>
              <a:gd name="connsiteX17" fmla="*/ 3071914 w 4076849"/>
              <a:gd name="connsiteY17" fmla="*/ 425513 h 909510"/>
              <a:gd name="connsiteX18" fmla="*/ 3026647 w 4076849"/>
              <a:gd name="connsiteY18" fmla="*/ 380246 h 909510"/>
              <a:gd name="connsiteX19" fmla="*/ 3008540 w 4076849"/>
              <a:gd name="connsiteY19" fmla="*/ 353085 h 909510"/>
              <a:gd name="connsiteX20" fmla="*/ 2954219 w 4076849"/>
              <a:gd name="connsiteY20" fmla="*/ 325925 h 909510"/>
              <a:gd name="connsiteX21" fmla="*/ 2936112 w 4076849"/>
              <a:gd name="connsiteY21" fmla="*/ 298764 h 909510"/>
              <a:gd name="connsiteX22" fmla="*/ 2908952 w 4076849"/>
              <a:gd name="connsiteY22" fmla="*/ 280657 h 909510"/>
              <a:gd name="connsiteX23" fmla="*/ 2881791 w 4076849"/>
              <a:gd name="connsiteY23" fmla="*/ 253497 h 909510"/>
              <a:gd name="connsiteX24" fmla="*/ 2809364 w 4076849"/>
              <a:gd name="connsiteY24" fmla="*/ 307818 h 909510"/>
              <a:gd name="connsiteX25" fmla="*/ 2745989 w 4076849"/>
              <a:gd name="connsiteY25" fmla="*/ 344032 h 909510"/>
              <a:gd name="connsiteX26" fmla="*/ 2718829 w 4076849"/>
              <a:gd name="connsiteY26" fmla="*/ 362139 h 909510"/>
              <a:gd name="connsiteX27" fmla="*/ 2709776 w 4076849"/>
              <a:gd name="connsiteY27" fmla="*/ 389299 h 909510"/>
              <a:gd name="connsiteX28" fmla="*/ 2673562 w 4076849"/>
              <a:gd name="connsiteY28" fmla="*/ 407406 h 909510"/>
              <a:gd name="connsiteX29" fmla="*/ 2619241 w 4076849"/>
              <a:gd name="connsiteY29" fmla="*/ 443620 h 909510"/>
              <a:gd name="connsiteX30" fmla="*/ 2528706 w 4076849"/>
              <a:gd name="connsiteY30" fmla="*/ 525101 h 909510"/>
              <a:gd name="connsiteX31" fmla="*/ 2501546 w 4076849"/>
              <a:gd name="connsiteY31" fmla="*/ 534154 h 909510"/>
              <a:gd name="connsiteX32" fmla="*/ 2429118 w 4076849"/>
              <a:gd name="connsiteY32" fmla="*/ 579422 h 909510"/>
              <a:gd name="connsiteX33" fmla="*/ 2374797 w 4076849"/>
              <a:gd name="connsiteY33" fmla="*/ 597529 h 909510"/>
              <a:gd name="connsiteX34" fmla="*/ 2347637 w 4076849"/>
              <a:gd name="connsiteY34" fmla="*/ 606582 h 909510"/>
              <a:gd name="connsiteX35" fmla="*/ 2202781 w 4076849"/>
              <a:gd name="connsiteY35" fmla="*/ 588475 h 909510"/>
              <a:gd name="connsiteX36" fmla="*/ 2148461 w 4076849"/>
              <a:gd name="connsiteY36" fmla="*/ 570368 h 909510"/>
              <a:gd name="connsiteX37" fmla="*/ 2121300 w 4076849"/>
              <a:gd name="connsiteY37" fmla="*/ 534154 h 909510"/>
              <a:gd name="connsiteX38" fmla="*/ 2066980 w 4076849"/>
              <a:gd name="connsiteY38" fmla="*/ 488887 h 909510"/>
              <a:gd name="connsiteX39" fmla="*/ 2030766 w 4076849"/>
              <a:gd name="connsiteY39" fmla="*/ 425513 h 909510"/>
              <a:gd name="connsiteX40" fmla="*/ 2003605 w 4076849"/>
              <a:gd name="connsiteY40" fmla="*/ 380246 h 909510"/>
              <a:gd name="connsiteX41" fmla="*/ 1967391 w 4076849"/>
              <a:gd name="connsiteY41" fmla="*/ 325925 h 909510"/>
              <a:gd name="connsiteX42" fmla="*/ 1949284 w 4076849"/>
              <a:gd name="connsiteY42" fmla="*/ 271604 h 909510"/>
              <a:gd name="connsiteX43" fmla="*/ 1904017 w 4076849"/>
              <a:gd name="connsiteY43" fmla="*/ 208230 h 909510"/>
              <a:gd name="connsiteX44" fmla="*/ 1840643 w 4076849"/>
              <a:gd name="connsiteY44" fmla="*/ 153909 h 909510"/>
              <a:gd name="connsiteX45" fmla="*/ 1813482 w 4076849"/>
              <a:gd name="connsiteY45" fmla="*/ 135802 h 909510"/>
              <a:gd name="connsiteX46" fmla="*/ 1786322 w 4076849"/>
              <a:gd name="connsiteY46" fmla="*/ 126749 h 909510"/>
              <a:gd name="connsiteX47" fmla="*/ 1759162 w 4076849"/>
              <a:gd name="connsiteY47" fmla="*/ 108642 h 909510"/>
              <a:gd name="connsiteX48" fmla="*/ 1722948 w 4076849"/>
              <a:gd name="connsiteY48" fmla="*/ 90535 h 909510"/>
              <a:gd name="connsiteX49" fmla="*/ 1695787 w 4076849"/>
              <a:gd name="connsiteY49" fmla="*/ 63374 h 909510"/>
              <a:gd name="connsiteX50" fmla="*/ 1641467 w 4076849"/>
              <a:gd name="connsiteY50" fmla="*/ 36214 h 909510"/>
              <a:gd name="connsiteX51" fmla="*/ 1614306 w 4076849"/>
              <a:gd name="connsiteY51" fmla="*/ 18107 h 909510"/>
              <a:gd name="connsiteX52" fmla="*/ 1559985 w 4076849"/>
              <a:gd name="connsiteY52" fmla="*/ 0 h 909510"/>
              <a:gd name="connsiteX53" fmla="*/ 1387970 w 4076849"/>
              <a:gd name="connsiteY53" fmla="*/ 9054 h 909510"/>
              <a:gd name="connsiteX54" fmla="*/ 1333649 w 4076849"/>
              <a:gd name="connsiteY54" fmla="*/ 45267 h 909510"/>
              <a:gd name="connsiteX55" fmla="*/ 1306488 w 4076849"/>
              <a:gd name="connsiteY55" fmla="*/ 63374 h 909510"/>
              <a:gd name="connsiteX56" fmla="*/ 1252168 w 4076849"/>
              <a:gd name="connsiteY56" fmla="*/ 117695 h 909510"/>
              <a:gd name="connsiteX57" fmla="*/ 1197847 w 4076849"/>
              <a:gd name="connsiteY57" fmla="*/ 162962 h 909510"/>
              <a:gd name="connsiteX58" fmla="*/ 1179740 w 4076849"/>
              <a:gd name="connsiteY58" fmla="*/ 190123 h 909510"/>
              <a:gd name="connsiteX59" fmla="*/ 1152580 w 4076849"/>
              <a:gd name="connsiteY59" fmla="*/ 217283 h 909510"/>
              <a:gd name="connsiteX60" fmla="*/ 1143526 w 4076849"/>
              <a:gd name="connsiteY60" fmla="*/ 244444 h 909510"/>
              <a:gd name="connsiteX61" fmla="*/ 1125419 w 4076849"/>
              <a:gd name="connsiteY61" fmla="*/ 316871 h 909510"/>
              <a:gd name="connsiteX62" fmla="*/ 1098259 w 4076849"/>
              <a:gd name="connsiteY62" fmla="*/ 344032 h 909510"/>
              <a:gd name="connsiteX63" fmla="*/ 1062045 w 4076849"/>
              <a:gd name="connsiteY63" fmla="*/ 416459 h 909510"/>
              <a:gd name="connsiteX64" fmla="*/ 1034884 w 4076849"/>
              <a:gd name="connsiteY64" fmla="*/ 470780 h 909510"/>
              <a:gd name="connsiteX65" fmla="*/ 971510 w 4076849"/>
              <a:gd name="connsiteY65" fmla="*/ 534154 h 909510"/>
              <a:gd name="connsiteX66" fmla="*/ 926243 w 4076849"/>
              <a:gd name="connsiteY66" fmla="*/ 579422 h 909510"/>
              <a:gd name="connsiteX67" fmla="*/ 880976 w 4076849"/>
              <a:gd name="connsiteY67" fmla="*/ 624689 h 909510"/>
              <a:gd name="connsiteX68" fmla="*/ 853815 w 4076849"/>
              <a:gd name="connsiteY68" fmla="*/ 660903 h 909510"/>
              <a:gd name="connsiteX69" fmla="*/ 799494 w 4076849"/>
              <a:gd name="connsiteY69" fmla="*/ 706170 h 909510"/>
              <a:gd name="connsiteX70" fmla="*/ 790441 w 4076849"/>
              <a:gd name="connsiteY70" fmla="*/ 733331 h 909510"/>
              <a:gd name="connsiteX71" fmla="*/ 736120 w 4076849"/>
              <a:gd name="connsiteY71" fmla="*/ 760491 h 909510"/>
              <a:gd name="connsiteX72" fmla="*/ 718013 w 4076849"/>
              <a:gd name="connsiteY72" fmla="*/ 787652 h 909510"/>
              <a:gd name="connsiteX73" fmla="*/ 663692 w 4076849"/>
              <a:gd name="connsiteY73" fmla="*/ 805758 h 909510"/>
              <a:gd name="connsiteX74" fmla="*/ 636532 w 4076849"/>
              <a:gd name="connsiteY74" fmla="*/ 814812 h 909510"/>
              <a:gd name="connsiteX75" fmla="*/ 536944 w 4076849"/>
              <a:gd name="connsiteY75" fmla="*/ 851026 h 909510"/>
              <a:gd name="connsiteX76" fmla="*/ 428302 w 4076849"/>
              <a:gd name="connsiteY76" fmla="*/ 887240 h 909510"/>
              <a:gd name="connsiteX77" fmla="*/ 364928 w 4076849"/>
              <a:gd name="connsiteY77" fmla="*/ 905347 h 909510"/>
              <a:gd name="connsiteX78" fmla="*/ 256286 w 4076849"/>
              <a:gd name="connsiteY78" fmla="*/ 905347 h 909510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705657 w 4076849"/>
              <a:gd name="connsiteY3" fmla="*/ 887240 h 906351"/>
              <a:gd name="connsiteX4" fmla="*/ 3597015 w 4076849"/>
              <a:gd name="connsiteY4" fmla="*/ 851026 h 906351"/>
              <a:gd name="connsiteX5" fmla="*/ 3569855 w 4076849"/>
              <a:gd name="connsiteY5" fmla="*/ 841972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97015 w 4076849"/>
              <a:gd name="connsiteY4" fmla="*/ 851026 h 906351"/>
              <a:gd name="connsiteX5" fmla="*/ 3569855 w 4076849"/>
              <a:gd name="connsiteY5" fmla="*/ 841972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97015 w 4076849"/>
              <a:gd name="connsiteY4" fmla="*/ 851026 h 906351"/>
              <a:gd name="connsiteX5" fmla="*/ 3513410 w 4076849"/>
              <a:gd name="connsiteY5" fmla="*/ 780513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85726 w 4076849"/>
              <a:gd name="connsiteY4" fmla="*/ 808773 h 906351"/>
              <a:gd name="connsiteX5" fmla="*/ 3513410 w 4076849"/>
              <a:gd name="connsiteY5" fmla="*/ 780513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85726 w 4076849"/>
              <a:gd name="connsiteY4" fmla="*/ 808773 h 906351"/>
              <a:gd name="connsiteX5" fmla="*/ 3530343 w 4076849"/>
              <a:gd name="connsiteY5" fmla="*/ 822766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85726 w 4076849"/>
              <a:gd name="connsiteY4" fmla="*/ 808773 h 906351"/>
              <a:gd name="connsiteX5" fmla="*/ 3530343 w 4076849"/>
              <a:gd name="connsiteY5" fmla="*/ 822766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64858 w 4076849"/>
              <a:gd name="connsiteY23" fmla="*/ 280386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4076849" h="906351">
                <a:moveTo>
                  <a:pt x="256286" y="905347"/>
                </a:moveTo>
                <a:lnTo>
                  <a:pt x="4076849" y="905347"/>
                </a:lnTo>
                <a:cubicBezTo>
                  <a:pt x="3848211" y="870065"/>
                  <a:pt x="3864641" y="829070"/>
                  <a:pt x="3790546" y="810688"/>
                </a:cubicBezTo>
                <a:cubicBezTo>
                  <a:pt x="3716451" y="792306"/>
                  <a:pt x="3666416" y="795371"/>
                  <a:pt x="3632279" y="795052"/>
                </a:cubicBezTo>
                <a:cubicBezTo>
                  <a:pt x="3598142" y="794733"/>
                  <a:pt x="3602715" y="804154"/>
                  <a:pt x="3585726" y="808773"/>
                </a:cubicBezTo>
                <a:cubicBezTo>
                  <a:pt x="3568737" y="813392"/>
                  <a:pt x="3545060" y="820251"/>
                  <a:pt x="3530343" y="822766"/>
                </a:cubicBezTo>
                <a:cubicBezTo>
                  <a:pt x="3515627" y="825281"/>
                  <a:pt x="3508949" y="826700"/>
                  <a:pt x="3497427" y="823865"/>
                </a:cubicBezTo>
                <a:cubicBezTo>
                  <a:pt x="3485905" y="821030"/>
                  <a:pt x="3472931" y="812454"/>
                  <a:pt x="3461213" y="805758"/>
                </a:cubicBezTo>
                <a:cubicBezTo>
                  <a:pt x="3451766" y="800360"/>
                  <a:pt x="3443996" y="792071"/>
                  <a:pt x="3434053" y="787652"/>
                </a:cubicBezTo>
                <a:cubicBezTo>
                  <a:pt x="3416612" y="779900"/>
                  <a:pt x="3379732" y="769545"/>
                  <a:pt x="3379732" y="769545"/>
                </a:cubicBezTo>
                <a:cubicBezTo>
                  <a:pt x="3373696" y="757474"/>
                  <a:pt x="3370265" y="743699"/>
                  <a:pt x="3361625" y="733331"/>
                </a:cubicBezTo>
                <a:cubicBezTo>
                  <a:pt x="3354659" y="724972"/>
                  <a:pt x="3341262" y="723721"/>
                  <a:pt x="3334465" y="715224"/>
                </a:cubicBezTo>
                <a:cubicBezTo>
                  <a:pt x="3328503" y="707772"/>
                  <a:pt x="3330705" y="696004"/>
                  <a:pt x="3325411" y="688063"/>
                </a:cubicBezTo>
                <a:cubicBezTo>
                  <a:pt x="3318309" y="677410"/>
                  <a:pt x="3306111" y="671009"/>
                  <a:pt x="3298251" y="660903"/>
                </a:cubicBezTo>
                <a:cubicBezTo>
                  <a:pt x="3241376" y="587778"/>
                  <a:pt x="3287456" y="623528"/>
                  <a:pt x="3234877" y="588475"/>
                </a:cubicBezTo>
                <a:cubicBezTo>
                  <a:pt x="3219141" y="541271"/>
                  <a:pt x="3237458" y="577693"/>
                  <a:pt x="3198663" y="543208"/>
                </a:cubicBezTo>
                <a:cubicBezTo>
                  <a:pt x="3105644" y="460524"/>
                  <a:pt x="3178823" y="511874"/>
                  <a:pt x="3117181" y="470780"/>
                </a:cubicBezTo>
                <a:cubicBezTo>
                  <a:pt x="3068902" y="398359"/>
                  <a:pt x="3132267" y="485864"/>
                  <a:pt x="3071914" y="425513"/>
                </a:cubicBezTo>
                <a:cubicBezTo>
                  <a:pt x="3011554" y="365154"/>
                  <a:pt x="3099078" y="428534"/>
                  <a:pt x="3026647" y="380246"/>
                </a:cubicBezTo>
                <a:cubicBezTo>
                  <a:pt x="3020611" y="371192"/>
                  <a:pt x="3016234" y="360779"/>
                  <a:pt x="3008540" y="353085"/>
                </a:cubicBezTo>
                <a:cubicBezTo>
                  <a:pt x="2990989" y="335534"/>
                  <a:pt x="2976310" y="333288"/>
                  <a:pt x="2954219" y="325925"/>
                </a:cubicBezTo>
                <a:cubicBezTo>
                  <a:pt x="2948183" y="316871"/>
                  <a:pt x="2943806" y="306458"/>
                  <a:pt x="2936112" y="298764"/>
                </a:cubicBezTo>
                <a:cubicBezTo>
                  <a:pt x="2928418" y="291070"/>
                  <a:pt x="2920828" y="283720"/>
                  <a:pt x="2908952" y="280657"/>
                </a:cubicBezTo>
                <a:cubicBezTo>
                  <a:pt x="2897076" y="277594"/>
                  <a:pt x="2873912" y="289439"/>
                  <a:pt x="2864858" y="280386"/>
                </a:cubicBezTo>
                <a:cubicBezTo>
                  <a:pt x="2800457" y="296488"/>
                  <a:pt x="2829175" y="297210"/>
                  <a:pt x="2809364" y="307818"/>
                </a:cubicBezTo>
                <a:cubicBezTo>
                  <a:pt x="2789553" y="318426"/>
                  <a:pt x="2787423" y="323315"/>
                  <a:pt x="2745989" y="344032"/>
                </a:cubicBezTo>
                <a:cubicBezTo>
                  <a:pt x="2736257" y="348898"/>
                  <a:pt x="2727882" y="356103"/>
                  <a:pt x="2718829" y="362139"/>
                </a:cubicBezTo>
                <a:cubicBezTo>
                  <a:pt x="2715811" y="371192"/>
                  <a:pt x="2716524" y="382551"/>
                  <a:pt x="2709776" y="389299"/>
                </a:cubicBezTo>
                <a:cubicBezTo>
                  <a:pt x="2700233" y="398842"/>
                  <a:pt x="2685135" y="400462"/>
                  <a:pt x="2673562" y="407406"/>
                </a:cubicBezTo>
                <a:cubicBezTo>
                  <a:pt x="2654901" y="418602"/>
                  <a:pt x="2634629" y="428232"/>
                  <a:pt x="2619241" y="443620"/>
                </a:cubicBezTo>
                <a:cubicBezTo>
                  <a:pt x="2594342" y="468519"/>
                  <a:pt x="2561782" y="506201"/>
                  <a:pt x="2528706" y="525101"/>
                </a:cubicBezTo>
                <a:cubicBezTo>
                  <a:pt x="2520420" y="529836"/>
                  <a:pt x="2510599" y="531136"/>
                  <a:pt x="2501546" y="534154"/>
                </a:cubicBezTo>
                <a:cubicBezTo>
                  <a:pt x="2465467" y="570233"/>
                  <a:pt x="2483007" y="559826"/>
                  <a:pt x="2429118" y="579422"/>
                </a:cubicBezTo>
                <a:cubicBezTo>
                  <a:pt x="2411181" y="585945"/>
                  <a:pt x="2392904" y="591493"/>
                  <a:pt x="2374797" y="597529"/>
                </a:cubicBezTo>
                <a:lnTo>
                  <a:pt x="2347637" y="606582"/>
                </a:lnTo>
                <a:cubicBezTo>
                  <a:pt x="2274754" y="600509"/>
                  <a:pt x="2257759" y="604969"/>
                  <a:pt x="2202781" y="588475"/>
                </a:cubicBezTo>
                <a:cubicBezTo>
                  <a:pt x="2184500" y="582990"/>
                  <a:pt x="2148461" y="570368"/>
                  <a:pt x="2148461" y="570368"/>
                </a:cubicBezTo>
                <a:cubicBezTo>
                  <a:pt x="2139407" y="558297"/>
                  <a:pt x="2131970" y="544824"/>
                  <a:pt x="2121300" y="534154"/>
                </a:cubicBezTo>
                <a:cubicBezTo>
                  <a:pt x="2050084" y="462939"/>
                  <a:pt x="2141140" y="577879"/>
                  <a:pt x="2066980" y="488887"/>
                </a:cubicBezTo>
                <a:cubicBezTo>
                  <a:pt x="2048007" y="466120"/>
                  <a:pt x="2045527" y="452082"/>
                  <a:pt x="2030766" y="425513"/>
                </a:cubicBezTo>
                <a:cubicBezTo>
                  <a:pt x="2022220" y="410131"/>
                  <a:pt x="2012659" y="395335"/>
                  <a:pt x="2003605" y="380246"/>
                </a:cubicBezTo>
                <a:cubicBezTo>
                  <a:pt x="1975232" y="266748"/>
                  <a:pt x="2019492" y="409286"/>
                  <a:pt x="1967391" y="325925"/>
                </a:cubicBezTo>
                <a:cubicBezTo>
                  <a:pt x="1957275" y="309740"/>
                  <a:pt x="1959871" y="287485"/>
                  <a:pt x="1949284" y="271604"/>
                </a:cubicBezTo>
                <a:cubicBezTo>
                  <a:pt x="1934951" y="250103"/>
                  <a:pt x="1920867" y="227889"/>
                  <a:pt x="1904017" y="208230"/>
                </a:cubicBezTo>
                <a:cubicBezTo>
                  <a:pt x="1883234" y="183983"/>
                  <a:pt x="1867011" y="172743"/>
                  <a:pt x="1840643" y="153909"/>
                </a:cubicBezTo>
                <a:cubicBezTo>
                  <a:pt x="1831789" y="147585"/>
                  <a:pt x="1823214" y="140668"/>
                  <a:pt x="1813482" y="135802"/>
                </a:cubicBezTo>
                <a:cubicBezTo>
                  <a:pt x="1804946" y="131534"/>
                  <a:pt x="1795375" y="129767"/>
                  <a:pt x="1786322" y="126749"/>
                </a:cubicBezTo>
                <a:cubicBezTo>
                  <a:pt x="1777269" y="120713"/>
                  <a:pt x="1768609" y="114040"/>
                  <a:pt x="1759162" y="108642"/>
                </a:cubicBezTo>
                <a:cubicBezTo>
                  <a:pt x="1747444" y="101946"/>
                  <a:pt x="1733930" y="98380"/>
                  <a:pt x="1722948" y="90535"/>
                </a:cubicBezTo>
                <a:cubicBezTo>
                  <a:pt x="1712529" y="83093"/>
                  <a:pt x="1705623" y="71571"/>
                  <a:pt x="1695787" y="63374"/>
                </a:cubicBezTo>
                <a:cubicBezTo>
                  <a:pt x="1672386" y="43873"/>
                  <a:pt x="1668689" y="45288"/>
                  <a:pt x="1641467" y="36214"/>
                </a:cubicBezTo>
                <a:cubicBezTo>
                  <a:pt x="1632413" y="30178"/>
                  <a:pt x="1624249" y="22526"/>
                  <a:pt x="1614306" y="18107"/>
                </a:cubicBezTo>
                <a:cubicBezTo>
                  <a:pt x="1596865" y="10355"/>
                  <a:pt x="1559985" y="0"/>
                  <a:pt x="1559985" y="0"/>
                </a:cubicBezTo>
                <a:cubicBezTo>
                  <a:pt x="1502647" y="3018"/>
                  <a:pt x="1444273" y="-2206"/>
                  <a:pt x="1387970" y="9054"/>
                </a:cubicBezTo>
                <a:cubicBezTo>
                  <a:pt x="1366631" y="13322"/>
                  <a:pt x="1351756" y="33196"/>
                  <a:pt x="1333649" y="45267"/>
                </a:cubicBezTo>
                <a:lnTo>
                  <a:pt x="1306488" y="63374"/>
                </a:lnTo>
                <a:cubicBezTo>
                  <a:pt x="1254445" y="132766"/>
                  <a:pt x="1305118" y="73570"/>
                  <a:pt x="1252168" y="117695"/>
                </a:cubicBezTo>
                <a:cubicBezTo>
                  <a:pt x="1182459" y="175785"/>
                  <a:pt x="1265280" y="118006"/>
                  <a:pt x="1197847" y="162962"/>
                </a:cubicBezTo>
                <a:cubicBezTo>
                  <a:pt x="1191811" y="172016"/>
                  <a:pt x="1186706" y="181764"/>
                  <a:pt x="1179740" y="190123"/>
                </a:cubicBezTo>
                <a:cubicBezTo>
                  <a:pt x="1171544" y="199959"/>
                  <a:pt x="1159682" y="206630"/>
                  <a:pt x="1152580" y="217283"/>
                </a:cubicBezTo>
                <a:cubicBezTo>
                  <a:pt x="1147286" y="225224"/>
                  <a:pt x="1145841" y="235186"/>
                  <a:pt x="1143526" y="244444"/>
                </a:cubicBezTo>
                <a:cubicBezTo>
                  <a:pt x="1141696" y="251763"/>
                  <a:pt x="1133699" y="304451"/>
                  <a:pt x="1125419" y="316871"/>
                </a:cubicBezTo>
                <a:cubicBezTo>
                  <a:pt x="1118317" y="327524"/>
                  <a:pt x="1107312" y="334978"/>
                  <a:pt x="1098259" y="344032"/>
                </a:cubicBezTo>
                <a:cubicBezTo>
                  <a:pt x="1081155" y="395339"/>
                  <a:pt x="1098697" y="349265"/>
                  <a:pt x="1062045" y="416459"/>
                </a:cubicBezTo>
                <a:cubicBezTo>
                  <a:pt x="1052351" y="434231"/>
                  <a:pt x="1047227" y="454734"/>
                  <a:pt x="1034884" y="470780"/>
                </a:cubicBezTo>
                <a:cubicBezTo>
                  <a:pt x="1016669" y="494459"/>
                  <a:pt x="988081" y="509297"/>
                  <a:pt x="971510" y="534154"/>
                </a:cubicBezTo>
                <a:cubicBezTo>
                  <a:pt x="947367" y="570368"/>
                  <a:pt x="962457" y="555279"/>
                  <a:pt x="926243" y="579422"/>
                </a:cubicBezTo>
                <a:cubicBezTo>
                  <a:pt x="877958" y="651849"/>
                  <a:pt x="941332" y="564333"/>
                  <a:pt x="880976" y="624689"/>
                </a:cubicBezTo>
                <a:cubicBezTo>
                  <a:pt x="870306" y="635359"/>
                  <a:pt x="863635" y="649446"/>
                  <a:pt x="853815" y="660903"/>
                </a:cubicBezTo>
                <a:cubicBezTo>
                  <a:pt x="830578" y="688012"/>
                  <a:pt x="827435" y="687543"/>
                  <a:pt x="799494" y="706170"/>
                </a:cubicBezTo>
                <a:cubicBezTo>
                  <a:pt x="796476" y="715224"/>
                  <a:pt x="796403" y="725879"/>
                  <a:pt x="790441" y="733331"/>
                </a:cubicBezTo>
                <a:cubicBezTo>
                  <a:pt x="777677" y="749287"/>
                  <a:pt x="754013" y="754527"/>
                  <a:pt x="736120" y="760491"/>
                </a:cubicBezTo>
                <a:cubicBezTo>
                  <a:pt x="730084" y="769545"/>
                  <a:pt x="727240" y="781885"/>
                  <a:pt x="718013" y="787652"/>
                </a:cubicBezTo>
                <a:cubicBezTo>
                  <a:pt x="701828" y="797768"/>
                  <a:pt x="681799" y="799722"/>
                  <a:pt x="663692" y="805758"/>
                </a:cubicBezTo>
                <a:cubicBezTo>
                  <a:pt x="654639" y="808776"/>
                  <a:pt x="644472" y="809518"/>
                  <a:pt x="636532" y="814812"/>
                </a:cubicBezTo>
                <a:cubicBezTo>
                  <a:pt x="579596" y="852770"/>
                  <a:pt x="640673" y="816450"/>
                  <a:pt x="536944" y="851026"/>
                </a:cubicBezTo>
                <a:lnTo>
                  <a:pt x="428302" y="887240"/>
                </a:lnTo>
                <a:cubicBezTo>
                  <a:pt x="413485" y="892179"/>
                  <a:pt x="378915" y="904473"/>
                  <a:pt x="364928" y="905347"/>
                </a:cubicBezTo>
                <a:cubicBezTo>
                  <a:pt x="328785" y="907606"/>
                  <a:pt x="-362367" y="905347"/>
                  <a:pt x="256286" y="90534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/>
          <p:cNvSpPr/>
          <p:nvPr/>
        </p:nvSpPr>
        <p:spPr>
          <a:xfrm>
            <a:off x="6806861" y="3303056"/>
            <a:ext cx="3662732" cy="1120137"/>
          </a:xfrm>
          <a:custGeom>
            <a:avLst/>
            <a:gdLst>
              <a:gd name="connsiteX0" fmla="*/ 291720 w 4330320"/>
              <a:gd name="connsiteY0" fmla="*/ 1428750 h 1448613"/>
              <a:gd name="connsiteX1" fmla="*/ 4330320 w 4330320"/>
              <a:gd name="connsiteY1" fmla="*/ 1428750 h 1448613"/>
              <a:gd name="connsiteX2" fmla="*/ 4254120 w 4330320"/>
              <a:gd name="connsiteY2" fmla="*/ 1400175 h 1448613"/>
              <a:gd name="connsiteX3" fmla="*/ 4235070 w 4330320"/>
              <a:gd name="connsiteY3" fmla="*/ 1371600 h 1448613"/>
              <a:gd name="connsiteX4" fmla="*/ 4177920 w 4330320"/>
              <a:gd name="connsiteY4" fmla="*/ 1343025 h 1448613"/>
              <a:gd name="connsiteX5" fmla="*/ 4139820 w 4330320"/>
              <a:gd name="connsiteY5" fmla="*/ 1295400 h 1448613"/>
              <a:gd name="connsiteX6" fmla="*/ 4101720 w 4330320"/>
              <a:gd name="connsiteY6" fmla="*/ 1228725 h 1448613"/>
              <a:gd name="connsiteX7" fmla="*/ 4073145 w 4330320"/>
              <a:gd name="connsiteY7" fmla="*/ 1219200 h 1448613"/>
              <a:gd name="connsiteX8" fmla="*/ 4035045 w 4330320"/>
              <a:gd name="connsiteY8" fmla="*/ 1152525 h 1448613"/>
              <a:gd name="connsiteX9" fmla="*/ 3968370 w 4330320"/>
              <a:gd name="connsiteY9" fmla="*/ 1076325 h 1448613"/>
              <a:gd name="connsiteX10" fmla="*/ 3949320 w 4330320"/>
              <a:gd name="connsiteY10" fmla="*/ 1019175 h 1448613"/>
              <a:gd name="connsiteX11" fmla="*/ 3892170 w 4330320"/>
              <a:gd name="connsiteY11" fmla="*/ 923925 h 1448613"/>
              <a:gd name="connsiteX12" fmla="*/ 3873120 w 4330320"/>
              <a:gd name="connsiteY12" fmla="*/ 866775 h 1448613"/>
              <a:gd name="connsiteX13" fmla="*/ 3863595 w 4330320"/>
              <a:gd name="connsiteY13" fmla="*/ 838200 h 1448613"/>
              <a:gd name="connsiteX14" fmla="*/ 3854070 w 4330320"/>
              <a:gd name="connsiteY14" fmla="*/ 800100 h 1448613"/>
              <a:gd name="connsiteX15" fmla="*/ 3835020 w 4330320"/>
              <a:gd name="connsiteY15" fmla="*/ 771525 h 1448613"/>
              <a:gd name="connsiteX16" fmla="*/ 3796920 w 4330320"/>
              <a:gd name="connsiteY16" fmla="*/ 685800 h 1448613"/>
              <a:gd name="connsiteX17" fmla="*/ 3758820 w 4330320"/>
              <a:gd name="connsiteY17" fmla="*/ 571500 h 1448613"/>
              <a:gd name="connsiteX18" fmla="*/ 3739770 w 4330320"/>
              <a:gd name="connsiteY18" fmla="*/ 542925 h 1448613"/>
              <a:gd name="connsiteX19" fmla="*/ 3682620 w 4330320"/>
              <a:gd name="connsiteY19" fmla="*/ 438150 h 1448613"/>
              <a:gd name="connsiteX20" fmla="*/ 3654045 w 4330320"/>
              <a:gd name="connsiteY20" fmla="*/ 419100 h 1448613"/>
              <a:gd name="connsiteX21" fmla="*/ 3606420 w 4330320"/>
              <a:gd name="connsiteY21" fmla="*/ 371475 h 1448613"/>
              <a:gd name="connsiteX22" fmla="*/ 3587370 w 4330320"/>
              <a:gd name="connsiteY22" fmla="*/ 342900 h 1448613"/>
              <a:gd name="connsiteX23" fmla="*/ 3530220 w 4330320"/>
              <a:gd name="connsiteY23" fmla="*/ 304800 h 1448613"/>
              <a:gd name="connsiteX24" fmla="*/ 3473070 w 4330320"/>
              <a:gd name="connsiteY24" fmla="*/ 247650 h 1448613"/>
              <a:gd name="connsiteX25" fmla="*/ 3454020 w 4330320"/>
              <a:gd name="connsiteY25" fmla="*/ 219075 h 1448613"/>
              <a:gd name="connsiteX26" fmla="*/ 3425445 w 4330320"/>
              <a:gd name="connsiteY26" fmla="*/ 190500 h 1448613"/>
              <a:gd name="connsiteX27" fmla="*/ 3406395 w 4330320"/>
              <a:gd name="connsiteY27" fmla="*/ 161925 h 1448613"/>
              <a:gd name="connsiteX28" fmla="*/ 3377820 w 4330320"/>
              <a:gd name="connsiteY28" fmla="*/ 142875 h 1448613"/>
              <a:gd name="connsiteX29" fmla="*/ 3349245 w 4330320"/>
              <a:gd name="connsiteY29" fmla="*/ 114300 h 1448613"/>
              <a:gd name="connsiteX30" fmla="*/ 3311145 w 4330320"/>
              <a:gd name="connsiteY30" fmla="*/ 95250 h 1448613"/>
              <a:gd name="connsiteX31" fmla="*/ 3282570 w 4330320"/>
              <a:gd name="connsiteY31" fmla="*/ 76200 h 1448613"/>
              <a:gd name="connsiteX32" fmla="*/ 3225420 w 4330320"/>
              <a:gd name="connsiteY32" fmla="*/ 57150 h 1448613"/>
              <a:gd name="connsiteX33" fmla="*/ 3168270 w 4330320"/>
              <a:gd name="connsiteY33" fmla="*/ 19050 h 1448613"/>
              <a:gd name="connsiteX34" fmla="*/ 3111120 w 4330320"/>
              <a:gd name="connsiteY34" fmla="*/ 0 h 1448613"/>
              <a:gd name="connsiteX35" fmla="*/ 2844420 w 4330320"/>
              <a:gd name="connsiteY35" fmla="*/ 9525 h 1448613"/>
              <a:gd name="connsiteX36" fmla="*/ 2768220 w 4330320"/>
              <a:gd name="connsiteY36" fmla="*/ 57150 h 1448613"/>
              <a:gd name="connsiteX37" fmla="*/ 2749170 w 4330320"/>
              <a:gd name="connsiteY37" fmla="*/ 85725 h 1448613"/>
              <a:gd name="connsiteX38" fmla="*/ 2692020 w 4330320"/>
              <a:gd name="connsiteY38" fmla="*/ 152400 h 1448613"/>
              <a:gd name="connsiteX39" fmla="*/ 2672970 w 4330320"/>
              <a:gd name="connsiteY39" fmla="*/ 180975 h 1448613"/>
              <a:gd name="connsiteX40" fmla="*/ 2625345 w 4330320"/>
              <a:gd name="connsiteY40" fmla="*/ 238125 h 1448613"/>
              <a:gd name="connsiteX41" fmla="*/ 2615820 w 4330320"/>
              <a:gd name="connsiteY41" fmla="*/ 266700 h 1448613"/>
              <a:gd name="connsiteX42" fmla="*/ 2596770 w 4330320"/>
              <a:gd name="connsiteY42" fmla="*/ 333375 h 1448613"/>
              <a:gd name="connsiteX43" fmla="*/ 2577720 w 4330320"/>
              <a:gd name="connsiteY43" fmla="*/ 361950 h 1448613"/>
              <a:gd name="connsiteX44" fmla="*/ 2549145 w 4330320"/>
              <a:gd name="connsiteY44" fmla="*/ 457200 h 1448613"/>
              <a:gd name="connsiteX45" fmla="*/ 2530095 w 4330320"/>
              <a:gd name="connsiteY45" fmla="*/ 485775 h 1448613"/>
              <a:gd name="connsiteX46" fmla="*/ 2511045 w 4330320"/>
              <a:gd name="connsiteY46" fmla="*/ 533400 h 1448613"/>
              <a:gd name="connsiteX47" fmla="*/ 2463420 w 4330320"/>
              <a:gd name="connsiteY47" fmla="*/ 609600 h 1448613"/>
              <a:gd name="connsiteX48" fmla="*/ 2434845 w 4330320"/>
              <a:gd name="connsiteY48" fmla="*/ 628650 h 1448613"/>
              <a:gd name="connsiteX49" fmla="*/ 2415795 w 4330320"/>
              <a:gd name="connsiteY49" fmla="*/ 657225 h 1448613"/>
              <a:gd name="connsiteX50" fmla="*/ 2349120 w 4330320"/>
              <a:gd name="connsiteY50" fmla="*/ 695325 h 1448613"/>
              <a:gd name="connsiteX51" fmla="*/ 2320545 w 4330320"/>
              <a:gd name="connsiteY51" fmla="*/ 723900 h 1448613"/>
              <a:gd name="connsiteX52" fmla="*/ 2291970 w 4330320"/>
              <a:gd name="connsiteY52" fmla="*/ 742950 h 1448613"/>
              <a:gd name="connsiteX53" fmla="*/ 2206245 w 4330320"/>
              <a:gd name="connsiteY53" fmla="*/ 809625 h 1448613"/>
              <a:gd name="connsiteX54" fmla="*/ 2177670 w 4330320"/>
              <a:gd name="connsiteY54" fmla="*/ 828675 h 1448613"/>
              <a:gd name="connsiteX55" fmla="*/ 2149095 w 4330320"/>
              <a:gd name="connsiteY55" fmla="*/ 847725 h 1448613"/>
              <a:gd name="connsiteX56" fmla="*/ 2034795 w 4330320"/>
              <a:gd name="connsiteY56" fmla="*/ 895350 h 1448613"/>
              <a:gd name="connsiteX57" fmla="*/ 1958595 w 4330320"/>
              <a:gd name="connsiteY57" fmla="*/ 914400 h 1448613"/>
              <a:gd name="connsiteX58" fmla="*/ 1882395 w 4330320"/>
              <a:gd name="connsiteY58" fmla="*/ 942975 h 1448613"/>
              <a:gd name="connsiteX59" fmla="*/ 1844295 w 4330320"/>
              <a:gd name="connsiteY59" fmla="*/ 971550 h 1448613"/>
              <a:gd name="connsiteX60" fmla="*/ 1815720 w 4330320"/>
              <a:gd name="connsiteY60" fmla="*/ 981075 h 1448613"/>
              <a:gd name="connsiteX61" fmla="*/ 1777620 w 4330320"/>
              <a:gd name="connsiteY61" fmla="*/ 1000125 h 1448613"/>
              <a:gd name="connsiteX62" fmla="*/ 1701420 w 4330320"/>
              <a:gd name="connsiteY62" fmla="*/ 1066800 h 1448613"/>
              <a:gd name="connsiteX63" fmla="*/ 1663320 w 4330320"/>
              <a:gd name="connsiteY63" fmla="*/ 1095375 h 1448613"/>
              <a:gd name="connsiteX64" fmla="*/ 1625220 w 4330320"/>
              <a:gd name="connsiteY64" fmla="*/ 1104900 h 1448613"/>
              <a:gd name="connsiteX65" fmla="*/ 1596645 w 4330320"/>
              <a:gd name="connsiteY65" fmla="*/ 1114425 h 1448613"/>
              <a:gd name="connsiteX66" fmla="*/ 1568070 w 4330320"/>
              <a:gd name="connsiteY66" fmla="*/ 1133475 h 1448613"/>
              <a:gd name="connsiteX67" fmla="*/ 1539495 w 4330320"/>
              <a:gd name="connsiteY67" fmla="*/ 1162050 h 1448613"/>
              <a:gd name="connsiteX68" fmla="*/ 1501395 w 4330320"/>
              <a:gd name="connsiteY68" fmla="*/ 1171575 h 1448613"/>
              <a:gd name="connsiteX69" fmla="*/ 1444245 w 4330320"/>
              <a:gd name="connsiteY69" fmla="*/ 1190625 h 1448613"/>
              <a:gd name="connsiteX70" fmla="*/ 1425195 w 4330320"/>
              <a:gd name="connsiteY70" fmla="*/ 1219200 h 1448613"/>
              <a:gd name="connsiteX71" fmla="*/ 1368045 w 4330320"/>
              <a:gd name="connsiteY71" fmla="*/ 1238250 h 1448613"/>
              <a:gd name="connsiteX72" fmla="*/ 1339470 w 4330320"/>
              <a:gd name="connsiteY72" fmla="*/ 1247775 h 1448613"/>
              <a:gd name="connsiteX73" fmla="*/ 1310895 w 4330320"/>
              <a:gd name="connsiteY73" fmla="*/ 1257300 h 1448613"/>
              <a:gd name="connsiteX74" fmla="*/ 1282320 w 4330320"/>
              <a:gd name="connsiteY74" fmla="*/ 1276350 h 1448613"/>
              <a:gd name="connsiteX75" fmla="*/ 1234695 w 4330320"/>
              <a:gd name="connsiteY75" fmla="*/ 1285875 h 1448613"/>
              <a:gd name="connsiteX76" fmla="*/ 1158495 w 4330320"/>
              <a:gd name="connsiteY76" fmla="*/ 1304925 h 1448613"/>
              <a:gd name="connsiteX77" fmla="*/ 1082295 w 4330320"/>
              <a:gd name="connsiteY77" fmla="*/ 1323975 h 1448613"/>
              <a:gd name="connsiteX78" fmla="*/ 1015620 w 4330320"/>
              <a:gd name="connsiteY78" fmla="*/ 1343025 h 1448613"/>
              <a:gd name="connsiteX79" fmla="*/ 967995 w 4330320"/>
              <a:gd name="connsiteY79" fmla="*/ 1352550 h 1448613"/>
              <a:gd name="connsiteX80" fmla="*/ 910845 w 4330320"/>
              <a:gd name="connsiteY80" fmla="*/ 1371600 h 1448613"/>
              <a:gd name="connsiteX81" fmla="*/ 834645 w 4330320"/>
              <a:gd name="connsiteY81" fmla="*/ 1409700 h 1448613"/>
              <a:gd name="connsiteX82" fmla="*/ 739395 w 4330320"/>
              <a:gd name="connsiteY82" fmla="*/ 1428750 h 1448613"/>
              <a:gd name="connsiteX83" fmla="*/ 710820 w 4330320"/>
              <a:gd name="connsiteY83" fmla="*/ 1438275 h 1448613"/>
              <a:gd name="connsiteX84" fmla="*/ 348870 w 4330320"/>
              <a:gd name="connsiteY84" fmla="*/ 1438275 h 1448613"/>
              <a:gd name="connsiteX85" fmla="*/ 320295 w 4330320"/>
              <a:gd name="connsiteY85" fmla="*/ 1428750 h 1448613"/>
              <a:gd name="connsiteX86" fmla="*/ 291720 w 4330320"/>
              <a:gd name="connsiteY86" fmla="*/ 1428750 h 1448613"/>
              <a:gd name="connsiteX0" fmla="*/ 291720 w 4330320"/>
              <a:gd name="connsiteY0" fmla="*/ 1428750 h 1442424"/>
              <a:gd name="connsiteX1" fmla="*/ 4330320 w 4330320"/>
              <a:gd name="connsiteY1" fmla="*/ 1428750 h 1442424"/>
              <a:gd name="connsiteX2" fmla="*/ 4254120 w 4330320"/>
              <a:gd name="connsiteY2" fmla="*/ 1400175 h 1442424"/>
              <a:gd name="connsiteX3" fmla="*/ 4235070 w 4330320"/>
              <a:gd name="connsiteY3" fmla="*/ 1371600 h 1442424"/>
              <a:gd name="connsiteX4" fmla="*/ 4177920 w 4330320"/>
              <a:gd name="connsiteY4" fmla="*/ 1343025 h 1442424"/>
              <a:gd name="connsiteX5" fmla="*/ 4139820 w 4330320"/>
              <a:gd name="connsiteY5" fmla="*/ 1295400 h 1442424"/>
              <a:gd name="connsiteX6" fmla="*/ 4101720 w 4330320"/>
              <a:gd name="connsiteY6" fmla="*/ 1228725 h 1442424"/>
              <a:gd name="connsiteX7" fmla="*/ 4073145 w 4330320"/>
              <a:gd name="connsiteY7" fmla="*/ 1219200 h 1442424"/>
              <a:gd name="connsiteX8" fmla="*/ 4035045 w 4330320"/>
              <a:gd name="connsiteY8" fmla="*/ 1152525 h 1442424"/>
              <a:gd name="connsiteX9" fmla="*/ 3968370 w 4330320"/>
              <a:gd name="connsiteY9" fmla="*/ 1076325 h 1442424"/>
              <a:gd name="connsiteX10" fmla="*/ 3949320 w 4330320"/>
              <a:gd name="connsiteY10" fmla="*/ 1019175 h 1442424"/>
              <a:gd name="connsiteX11" fmla="*/ 3892170 w 4330320"/>
              <a:gd name="connsiteY11" fmla="*/ 923925 h 1442424"/>
              <a:gd name="connsiteX12" fmla="*/ 3873120 w 4330320"/>
              <a:gd name="connsiteY12" fmla="*/ 866775 h 1442424"/>
              <a:gd name="connsiteX13" fmla="*/ 3863595 w 4330320"/>
              <a:gd name="connsiteY13" fmla="*/ 838200 h 1442424"/>
              <a:gd name="connsiteX14" fmla="*/ 3854070 w 4330320"/>
              <a:gd name="connsiteY14" fmla="*/ 800100 h 1442424"/>
              <a:gd name="connsiteX15" fmla="*/ 3835020 w 4330320"/>
              <a:gd name="connsiteY15" fmla="*/ 771525 h 1442424"/>
              <a:gd name="connsiteX16" fmla="*/ 3796920 w 4330320"/>
              <a:gd name="connsiteY16" fmla="*/ 685800 h 1442424"/>
              <a:gd name="connsiteX17" fmla="*/ 3758820 w 4330320"/>
              <a:gd name="connsiteY17" fmla="*/ 571500 h 1442424"/>
              <a:gd name="connsiteX18" fmla="*/ 3739770 w 4330320"/>
              <a:gd name="connsiteY18" fmla="*/ 542925 h 1442424"/>
              <a:gd name="connsiteX19" fmla="*/ 3682620 w 4330320"/>
              <a:gd name="connsiteY19" fmla="*/ 438150 h 1442424"/>
              <a:gd name="connsiteX20" fmla="*/ 3654045 w 4330320"/>
              <a:gd name="connsiteY20" fmla="*/ 419100 h 1442424"/>
              <a:gd name="connsiteX21" fmla="*/ 3606420 w 4330320"/>
              <a:gd name="connsiteY21" fmla="*/ 371475 h 1442424"/>
              <a:gd name="connsiteX22" fmla="*/ 3587370 w 4330320"/>
              <a:gd name="connsiteY22" fmla="*/ 342900 h 1442424"/>
              <a:gd name="connsiteX23" fmla="*/ 3530220 w 4330320"/>
              <a:gd name="connsiteY23" fmla="*/ 304800 h 1442424"/>
              <a:gd name="connsiteX24" fmla="*/ 3473070 w 4330320"/>
              <a:gd name="connsiteY24" fmla="*/ 247650 h 1442424"/>
              <a:gd name="connsiteX25" fmla="*/ 3454020 w 4330320"/>
              <a:gd name="connsiteY25" fmla="*/ 219075 h 1442424"/>
              <a:gd name="connsiteX26" fmla="*/ 3425445 w 4330320"/>
              <a:gd name="connsiteY26" fmla="*/ 190500 h 1442424"/>
              <a:gd name="connsiteX27" fmla="*/ 3406395 w 4330320"/>
              <a:gd name="connsiteY27" fmla="*/ 161925 h 1442424"/>
              <a:gd name="connsiteX28" fmla="*/ 3377820 w 4330320"/>
              <a:gd name="connsiteY28" fmla="*/ 142875 h 1442424"/>
              <a:gd name="connsiteX29" fmla="*/ 3349245 w 4330320"/>
              <a:gd name="connsiteY29" fmla="*/ 114300 h 1442424"/>
              <a:gd name="connsiteX30" fmla="*/ 3311145 w 4330320"/>
              <a:gd name="connsiteY30" fmla="*/ 95250 h 1442424"/>
              <a:gd name="connsiteX31" fmla="*/ 3282570 w 4330320"/>
              <a:gd name="connsiteY31" fmla="*/ 76200 h 1442424"/>
              <a:gd name="connsiteX32" fmla="*/ 3225420 w 4330320"/>
              <a:gd name="connsiteY32" fmla="*/ 57150 h 1442424"/>
              <a:gd name="connsiteX33" fmla="*/ 3168270 w 4330320"/>
              <a:gd name="connsiteY33" fmla="*/ 19050 h 1442424"/>
              <a:gd name="connsiteX34" fmla="*/ 3111120 w 4330320"/>
              <a:gd name="connsiteY34" fmla="*/ 0 h 1442424"/>
              <a:gd name="connsiteX35" fmla="*/ 2844420 w 4330320"/>
              <a:gd name="connsiteY35" fmla="*/ 9525 h 1442424"/>
              <a:gd name="connsiteX36" fmla="*/ 2768220 w 4330320"/>
              <a:gd name="connsiteY36" fmla="*/ 57150 h 1442424"/>
              <a:gd name="connsiteX37" fmla="*/ 2749170 w 4330320"/>
              <a:gd name="connsiteY37" fmla="*/ 85725 h 1442424"/>
              <a:gd name="connsiteX38" fmla="*/ 2692020 w 4330320"/>
              <a:gd name="connsiteY38" fmla="*/ 152400 h 1442424"/>
              <a:gd name="connsiteX39" fmla="*/ 2672970 w 4330320"/>
              <a:gd name="connsiteY39" fmla="*/ 180975 h 1442424"/>
              <a:gd name="connsiteX40" fmla="*/ 2625345 w 4330320"/>
              <a:gd name="connsiteY40" fmla="*/ 238125 h 1442424"/>
              <a:gd name="connsiteX41" fmla="*/ 2615820 w 4330320"/>
              <a:gd name="connsiteY41" fmla="*/ 266700 h 1442424"/>
              <a:gd name="connsiteX42" fmla="*/ 2596770 w 4330320"/>
              <a:gd name="connsiteY42" fmla="*/ 333375 h 1442424"/>
              <a:gd name="connsiteX43" fmla="*/ 2577720 w 4330320"/>
              <a:gd name="connsiteY43" fmla="*/ 361950 h 1442424"/>
              <a:gd name="connsiteX44" fmla="*/ 2549145 w 4330320"/>
              <a:gd name="connsiteY44" fmla="*/ 457200 h 1442424"/>
              <a:gd name="connsiteX45" fmla="*/ 2530095 w 4330320"/>
              <a:gd name="connsiteY45" fmla="*/ 485775 h 1442424"/>
              <a:gd name="connsiteX46" fmla="*/ 2511045 w 4330320"/>
              <a:gd name="connsiteY46" fmla="*/ 533400 h 1442424"/>
              <a:gd name="connsiteX47" fmla="*/ 2463420 w 4330320"/>
              <a:gd name="connsiteY47" fmla="*/ 609600 h 1442424"/>
              <a:gd name="connsiteX48" fmla="*/ 2434845 w 4330320"/>
              <a:gd name="connsiteY48" fmla="*/ 628650 h 1442424"/>
              <a:gd name="connsiteX49" fmla="*/ 2415795 w 4330320"/>
              <a:gd name="connsiteY49" fmla="*/ 657225 h 1442424"/>
              <a:gd name="connsiteX50" fmla="*/ 2349120 w 4330320"/>
              <a:gd name="connsiteY50" fmla="*/ 695325 h 1442424"/>
              <a:gd name="connsiteX51" fmla="*/ 2320545 w 4330320"/>
              <a:gd name="connsiteY51" fmla="*/ 723900 h 1442424"/>
              <a:gd name="connsiteX52" fmla="*/ 2291970 w 4330320"/>
              <a:gd name="connsiteY52" fmla="*/ 742950 h 1442424"/>
              <a:gd name="connsiteX53" fmla="*/ 2206245 w 4330320"/>
              <a:gd name="connsiteY53" fmla="*/ 809625 h 1442424"/>
              <a:gd name="connsiteX54" fmla="*/ 2177670 w 4330320"/>
              <a:gd name="connsiteY54" fmla="*/ 828675 h 1442424"/>
              <a:gd name="connsiteX55" fmla="*/ 2149095 w 4330320"/>
              <a:gd name="connsiteY55" fmla="*/ 847725 h 1442424"/>
              <a:gd name="connsiteX56" fmla="*/ 2034795 w 4330320"/>
              <a:gd name="connsiteY56" fmla="*/ 895350 h 1442424"/>
              <a:gd name="connsiteX57" fmla="*/ 1958595 w 4330320"/>
              <a:gd name="connsiteY57" fmla="*/ 914400 h 1442424"/>
              <a:gd name="connsiteX58" fmla="*/ 1882395 w 4330320"/>
              <a:gd name="connsiteY58" fmla="*/ 942975 h 1442424"/>
              <a:gd name="connsiteX59" fmla="*/ 1844295 w 4330320"/>
              <a:gd name="connsiteY59" fmla="*/ 971550 h 1442424"/>
              <a:gd name="connsiteX60" fmla="*/ 1815720 w 4330320"/>
              <a:gd name="connsiteY60" fmla="*/ 981075 h 1442424"/>
              <a:gd name="connsiteX61" fmla="*/ 1777620 w 4330320"/>
              <a:gd name="connsiteY61" fmla="*/ 1000125 h 1442424"/>
              <a:gd name="connsiteX62" fmla="*/ 1701420 w 4330320"/>
              <a:gd name="connsiteY62" fmla="*/ 1066800 h 1442424"/>
              <a:gd name="connsiteX63" fmla="*/ 1663320 w 4330320"/>
              <a:gd name="connsiteY63" fmla="*/ 1095375 h 1442424"/>
              <a:gd name="connsiteX64" fmla="*/ 1625220 w 4330320"/>
              <a:gd name="connsiteY64" fmla="*/ 1104900 h 1442424"/>
              <a:gd name="connsiteX65" fmla="*/ 1596645 w 4330320"/>
              <a:gd name="connsiteY65" fmla="*/ 1114425 h 1442424"/>
              <a:gd name="connsiteX66" fmla="*/ 1568070 w 4330320"/>
              <a:gd name="connsiteY66" fmla="*/ 1133475 h 1442424"/>
              <a:gd name="connsiteX67" fmla="*/ 1539495 w 4330320"/>
              <a:gd name="connsiteY67" fmla="*/ 1162050 h 1442424"/>
              <a:gd name="connsiteX68" fmla="*/ 1501395 w 4330320"/>
              <a:gd name="connsiteY68" fmla="*/ 1171575 h 1442424"/>
              <a:gd name="connsiteX69" fmla="*/ 1444245 w 4330320"/>
              <a:gd name="connsiteY69" fmla="*/ 1190625 h 1442424"/>
              <a:gd name="connsiteX70" fmla="*/ 1425195 w 4330320"/>
              <a:gd name="connsiteY70" fmla="*/ 1219200 h 1442424"/>
              <a:gd name="connsiteX71" fmla="*/ 1368045 w 4330320"/>
              <a:gd name="connsiteY71" fmla="*/ 1238250 h 1442424"/>
              <a:gd name="connsiteX72" fmla="*/ 1339470 w 4330320"/>
              <a:gd name="connsiteY72" fmla="*/ 1247775 h 1442424"/>
              <a:gd name="connsiteX73" fmla="*/ 1310895 w 4330320"/>
              <a:gd name="connsiteY73" fmla="*/ 1257300 h 1442424"/>
              <a:gd name="connsiteX74" fmla="*/ 1282320 w 4330320"/>
              <a:gd name="connsiteY74" fmla="*/ 1276350 h 1442424"/>
              <a:gd name="connsiteX75" fmla="*/ 1234695 w 4330320"/>
              <a:gd name="connsiteY75" fmla="*/ 1285875 h 1442424"/>
              <a:gd name="connsiteX76" fmla="*/ 1158495 w 4330320"/>
              <a:gd name="connsiteY76" fmla="*/ 1304925 h 1442424"/>
              <a:gd name="connsiteX77" fmla="*/ 1082295 w 4330320"/>
              <a:gd name="connsiteY77" fmla="*/ 1323975 h 1442424"/>
              <a:gd name="connsiteX78" fmla="*/ 1015620 w 4330320"/>
              <a:gd name="connsiteY78" fmla="*/ 1343025 h 1442424"/>
              <a:gd name="connsiteX79" fmla="*/ 967995 w 4330320"/>
              <a:gd name="connsiteY79" fmla="*/ 1352550 h 1442424"/>
              <a:gd name="connsiteX80" fmla="*/ 910845 w 4330320"/>
              <a:gd name="connsiteY80" fmla="*/ 1371600 h 1442424"/>
              <a:gd name="connsiteX81" fmla="*/ 834645 w 4330320"/>
              <a:gd name="connsiteY81" fmla="*/ 1409700 h 1442424"/>
              <a:gd name="connsiteX82" fmla="*/ 736989 w 4330320"/>
              <a:gd name="connsiteY82" fmla="*/ 1404687 h 1442424"/>
              <a:gd name="connsiteX83" fmla="*/ 710820 w 4330320"/>
              <a:gd name="connsiteY83" fmla="*/ 1438275 h 1442424"/>
              <a:gd name="connsiteX84" fmla="*/ 348870 w 4330320"/>
              <a:gd name="connsiteY84" fmla="*/ 1438275 h 1442424"/>
              <a:gd name="connsiteX85" fmla="*/ 320295 w 4330320"/>
              <a:gd name="connsiteY85" fmla="*/ 1428750 h 1442424"/>
              <a:gd name="connsiteX86" fmla="*/ 291720 w 4330320"/>
              <a:gd name="connsiteY86" fmla="*/ 1428750 h 1442424"/>
              <a:gd name="connsiteX0" fmla="*/ 291720 w 4330320"/>
              <a:gd name="connsiteY0" fmla="*/ 1428750 h 1442424"/>
              <a:gd name="connsiteX1" fmla="*/ 4330320 w 4330320"/>
              <a:gd name="connsiteY1" fmla="*/ 1428750 h 1442424"/>
              <a:gd name="connsiteX2" fmla="*/ 4254120 w 4330320"/>
              <a:gd name="connsiteY2" fmla="*/ 1400175 h 1442424"/>
              <a:gd name="connsiteX3" fmla="*/ 4235070 w 4330320"/>
              <a:gd name="connsiteY3" fmla="*/ 1371600 h 1442424"/>
              <a:gd name="connsiteX4" fmla="*/ 4177920 w 4330320"/>
              <a:gd name="connsiteY4" fmla="*/ 1343025 h 1442424"/>
              <a:gd name="connsiteX5" fmla="*/ 4139820 w 4330320"/>
              <a:gd name="connsiteY5" fmla="*/ 1295400 h 1442424"/>
              <a:gd name="connsiteX6" fmla="*/ 4101720 w 4330320"/>
              <a:gd name="connsiteY6" fmla="*/ 1228725 h 1442424"/>
              <a:gd name="connsiteX7" fmla="*/ 4073145 w 4330320"/>
              <a:gd name="connsiteY7" fmla="*/ 1219200 h 1442424"/>
              <a:gd name="connsiteX8" fmla="*/ 4035045 w 4330320"/>
              <a:gd name="connsiteY8" fmla="*/ 1152525 h 1442424"/>
              <a:gd name="connsiteX9" fmla="*/ 3968370 w 4330320"/>
              <a:gd name="connsiteY9" fmla="*/ 1076325 h 1442424"/>
              <a:gd name="connsiteX10" fmla="*/ 3949320 w 4330320"/>
              <a:gd name="connsiteY10" fmla="*/ 1019175 h 1442424"/>
              <a:gd name="connsiteX11" fmla="*/ 3892170 w 4330320"/>
              <a:gd name="connsiteY11" fmla="*/ 923925 h 1442424"/>
              <a:gd name="connsiteX12" fmla="*/ 3873120 w 4330320"/>
              <a:gd name="connsiteY12" fmla="*/ 866775 h 1442424"/>
              <a:gd name="connsiteX13" fmla="*/ 3863595 w 4330320"/>
              <a:gd name="connsiteY13" fmla="*/ 838200 h 1442424"/>
              <a:gd name="connsiteX14" fmla="*/ 3854070 w 4330320"/>
              <a:gd name="connsiteY14" fmla="*/ 800100 h 1442424"/>
              <a:gd name="connsiteX15" fmla="*/ 3835020 w 4330320"/>
              <a:gd name="connsiteY15" fmla="*/ 771525 h 1442424"/>
              <a:gd name="connsiteX16" fmla="*/ 3796920 w 4330320"/>
              <a:gd name="connsiteY16" fmla="*/ 685800 h 1442424"/>
              <a:gd name="connsiteX17" fmla="*/ 3758820 w 4330320"/>
              <a:gd name="connsiteY17" fmla="*/ 571500 h 1442424"/>
              <a:gd name="connsiteX18" fmla="*/ 3739770 w 4330320"/>
              <a:gd name="connsiteY18" fmla="*/ 542925 h 1442424"/>
              <a:gd name="connsiteX19" fmla="*/ 3682620 w 4330320"/>
              <a:gd name="connsiteY19" fmla="*/ 438150 h 1442424"/>
              <a:gd name="connsiteX20" fmla="*/ 3654045 w 4330320"/>
              <a:gd name="connsiteY20" fmla="*/ 419100 h 1442424"/>
              <a:gd name="connsiteX21" fmla="*/ 3606420 w 4330320"/>
              <a:gd name="connsiteY21" fmla="*/ 371475 h 1442424"/>
              <a:gd name="connsiteX22" fmla="*/ 3587370 w 4330320"/>
              <a:gd name="connsiteY22" fmla="*/ 342900 h 1442424"/>
              <a:gd name="connsiteX23" fmla="*/ 3530220 w 4330320"/>
              <a:gd name="connsiteY23" fmla="*/ 304800 h 1442424"/>
              <a:gd name="connsiteX24" fmla="*/ 3473070 w 4330320"/>
              <a:gd name="connsiteY24" fmla="*/ 247650 h 1442424"/>
              <a:gd name="connsiteX25" fmla="*/ 3454020 w 4330320"/>
              <a:gd name="connsiteY25" fmla="*/ 219075 h 1442424"/>
              <a:gd name="connsiteX26" fmla="*/ 3425445 w 4330320"/>
              <a:gd name="connsiteY26" fmla="*/ 190500 h 1442424"/>
              <a:gd name="connsiteX27" fmla="*/ 3406395 w 4330320"/>
              <a:gd name="connsiteY27" fmla="*/ 161925 h 1442424"/>
              <a:gd name="connsiteX28" fmla="*/ 3377820 w 4330320"/>
              <a:gd name="connsiteY28" fmla="*/ 142875 h 1442424"/>
              <a:gd name="connsiteX29" fmla="*/ 3349245 w 4330320"/>
              <a:gd name="connsiteY29" fmla="*/ 114300 h 1442424"/>
              <a:gd name="connsiteX30" fmla="*/ 3311145 w 4330320"/>
              <a:gd name="connsiteY30" fmla="*/ 95250 h 1442424"/>
              <a:gd name="connsiteX31" fmla="*/ 3282570 w 4330320"/>
              <a:gd name="connsiteY31" fmla="*/ 76200 h 1442424"/>
              <a:gd name="connsiteX32" fmla="*/ 3225420 w 4330320"/>
              <a:gd name="connsiteY32" fmla="*/ 57150 h 1442424"/>
              <a:gd name="connsiteX33" fmla="*/ 3168270 w 4330320"/>
              <a:gd name="connsiteY33" fmla="*/ 19050 h 1442424"/>
              <a:gd name="connsiteX34" fmla="*/ 3111120 w 4330320"/>
              <a:gd name="connsiteY34" fmla="*/ 0 h 1442424"/>
              <a:gd name="connsiteX35" fmla="*/ 2844420 w 4330320"/>
              <a:gd name="connsiteY35" fmla="*/ 9525 h 1442424"/>
              <a:gd name="connsiteX36" fmla="*/ 2768220 w 4330320"/>
              <a:gd name="connsiteY36" fmla="*/ 57150 h 1442424"/>
              <a:gd name="connsiteX37" fmla="*/ 2749170 w 4330320"/>
              <a:gd name="connsiteY37" fmla="*/ 85725 h 1442424"/>
              <a:gd name="connsiteX38" fmla="*/ 2692020 w 4330320"/>
              <a:gd name="connsiteY38" fmla="*/ 152400 h 1442424"/>
              <a:gd name="connsiteX39" fmla="*/ 2672970 w 4330320"/>
              <a:gd name="connsiteY39" fmla="*/ 180975 h 1442424"/>
              <a:gd name="connsiteX40" fmla="*/ 2625345 w 4330320"/>
              <a:gd name="connsiteY40" fmla="*/ 238125 h 1442424"/>
              <a:gd name="connsiteX41" fmla="*/ 2615820 w 4330320"/>
              <a:gd name="connsiteY41" fmla="*/ 266700 h 1442424"/>
              <a:gd name="connsiteX42" fmla="*/ 2596770 w 4330320"/>
              <a:gd name="connsiteY42" fmla="*/ 333375 h 1442424"/>
              <a:gd name="connsiteX43" fmla="*/ 2577720 w 4330320"/>
              <a:gd name="connsiteY43" fmla="*/ 361950 h 1442424"/>
              <a:gd name="connsiteX44" fmla="*/ 2549145 w 4330320"/>
              <a:gd name="connsiteY44" fmla="*/ 457200 h 1442424"/>
              <a:gd name="connsiteX45" fmla="*/ 2530095 w 4330320"/>
              <a:gd name="connsiteY45" fmla="*/ 485775 h 1442424"/>
              <a:gd name="connsiteX46" fmla="*/ 2511045 w 4330320"/>
              <a:gd name="connsiteY46" fmla="*/ 533400 h 1442424"/>
              <a:gd name="connsiteX47" fmla="*/ 2463420 w 4330320"/>
              <a:gd name="connsiteY47" fmla="*/ 609600 h 1442424"/>
              <a:gd name="connsiteX48" fmla="*/ 2434845 w 4330320"/>
              <a:gd name="connsiteY48" fmla="*/ 628650 h 1442424"/>
              <a:gd name="connsiteX49" fmla="*/ 2415795 w 4330320"/>
              <a:gd name="connsiteY49" fmla="*/ 657225 h 1442424"/>
              <a:gd name="connsiteX50" fmla="*/ 2349120 w 4330320"/>
              <a:gd name="connsiteY50" fmla="*/ 695325 h 1442424"/>
              <a:gd name="connsiteX51" fmla="*/ 2320545 w 4330320"/>
              <a:gd name="connsiteY51" fmla="*/ 723900 h 1442424"/>
              <a:gd name="connsiteX52" fmla="*/ 2291970 w 4330320"/>
              <a:gd name="connsiteY52" fmla="*/ 742950 h 1442424"/>
              <a:gd name="connsiteX53" fmla="*/ 2206245 w 4330320"/>
              <a:gd name="connsiteY53" fmla="*/ 809625 h 1442424"/>
              <a:gd name="connsiteX54" fmla="*/ 2177670 w 4330320"/>
              <a:gd name="connsiteY54" fmla="*/ 828675 h 1442424"/>
              <a:gd name="connsiteX55" fmla="*/ 2149095 w 4330320"/>
              <a:gd name="connsiteY55" fmla="*/ 847725 h 1442424"/>
              <a:gd name="connsiteX56" fmla="*/ 2034795 w 4330320"/>
              <a:gd name="connsiteY56" fmla="*/ 895350 h 1442424"/>
              <a:gd name="connsiteX57" fmla="*/ 1958595 w 4330320"/>
              <a:gd name="connsiteY57" fmla="*/ 914400 h 1442424"/>
              <a:gd name="connsiteX58" fmla="*/ 1882395 w 4330320"/>
              <a:gd name="connsiteY58" fmla="*/ 942975 h 1442424"/>
              <a:gd name="connsiteX59" fmla="*/ 1844295 w 4330320"/>
              <a:gd name="connsiteY59" fmla="*/ 971550 h 1442424"/>
              <a:gd name="connsiteX60" fmla="*/ 1815720 w 4330320"/>
              <a:gd name="connsiteY60" fmla="*/ 981075 h 1442424"/>
              <a:gd name="connsiteX61" fmla="*/ 1777620 w 4330320"/>
              <a:gd name="connsiteY61" fmla="*/ 1000125 h 1442424"/>
              <a:gd name="connsiteX62" fmla="*/ 1701420 w 4330320"/>
              <a:gd name="connsiteY62" fmla="*/ 1066800 h 1442424"/>
              <a:gd name="connsiteX63" fmla="*/ 1663320 w 4330320"/>
              <a:gd name="connsiteY63" fmla="*/ 1095375 h 1442424"/>
              <a:gd name="connsiteX64" fmla="*/ 1625220 w 4330320"/>
              <a:gd name="connsiteY64" fmla="*/ 1104900 h 1442424"/>
              <a:gd name="connsiteX65" fmla="*/ 1596645 w 4330320"/>
              <a:gd name="connsiteY65" fmla="*/ 1114425 h 1442424"/>
              <a:gd name="connsiteX66" fmla="*/ 1568070 w 4330320"/>
              <a:gd name="connsiteY66" fmla="*/ 1133475 h 1442424"/>
              <a:gd name="connsiteX67" fmla="*/ 1539495 w 4330320"/>
              <a:gd name="connsiteY67" fmla="*/ 1162050 h 1442424"/>
              <a:gd name="connsiteX68" fmla="*/ 1501395 w 4330320"/>
              <a:gd name="connsiteY68" fmla="*/ 1171575 h 1442424"/>
              <a:gd name="connsiteX69" fmla="*/ 1444245 w 4330320"/>
              <a:gd name="connsiteY69" fmla="*/ 1190625 h 1442424"/>
              <a:gd name="connsiteX70" fmla="*/ 1425195 w 4330320"/>
              <a:gd name="connsiteY70" fmla="*/ 1219200 h 1442424"/>
              <a:gd name="connsiteX71" fmla="*/ 1368045 w 4330320"/>
              <a:gd name="connsiteY71" fmla="*/ 1238250 h 1442424"/>
              <a:gd name="connsiteX72" fmla="*/ 1339470 w 4330320"/>
              <a:gd name="connsiteY72" fmla="*/ 1247775 h 1442424"/>
              <a:gd name="connsiteX73" fmla="*/ 1310895 w 4330320"/>
              <a:gd name="connsiteY73" fmla="*/ 1257300 h 1442424"/>
              <a:gd name="connsiteX74" fmla="*/ 1282320 w 4330320"/>
              <a:gd name="connsiteY74" fmla="*/ 1276350 h 1442424"/>
              <a:gd name="connsiteX75" fmla="*/ 1234695 w 4330320"/>
              <a:gd name="connsiteY75" fmla="*/ 1285875 h 1442424"/>
              <a:gd name="connsiteX76" fmla="*/ 1158495 w 4330320"/>
              <a:gd name="connsiteY76" fmla="*/ 1304925 h 1442424"/>
              <a:gd name="connsiteX77" fmla="*/ 1082295 w 4330320"/>
              <a:gd name="connsiteY77" fmla="*/ 1323975 h 1442424"/>
              <a:gd name="connsiteX78" fmla="*/ 1015620 w 4330320"/>
              <a:gd name="connsiteY78" fmla="*/ 1343025 h 1442424"/>
              <a:gd name="connsiteX79" fmla="*/ 967995 w 4330320"/>
              <a:gd name="connsiteY79" fmla="*/ 1352550 h 1442424"/>
              <a:gd name="connsiteX80" fmla="*/ 910845 w 4330320"/>
              <a:gd name="connsiteY80" fmla="*/ 1371600 h 1442424"/>
              <a:gd name="connsiteX81" fmla="*/ 839457 w 4330320"/>
              <a:gd name="connsiteY81" fmla="*/ 1395262 h 1442424"/>
              <a:gd name="connsiteX82" fmla="*/ 736989 w 4330320"/>
              <a:gd name="connsiteY82" fmla="*/ 1404687 h 1442424"/>
              <a:gd name="connsiteX83" fmla="*/ 710820 w 4330320"/>
              <a:gd name="connsiteY83" fmla="*/ 1438275 h 1442424"/>
              <a:gd name="connsiteX84" fmla="*/ 348870 w 4330320"/>
              <a:gd name="connsiteY84" fmla="*/ 1438275 h 1442424"/>
              <a:gd name="connsiteX85" fmla="*/ 320295 w 4330320"/>
              <a:gd name="connsiteY85" fmla="*/ 1428750 h 1442424"/>
              <a:gd name="connsiteX86" fmla="*/ 291720 w 4330320"/>
              <a:gd name="connsiteY86" fmla="*/ 1428750 h 1442424"/>
              <a:gd name="connsiteX0" fmla="*/ 291720 w 4330320"/>
              <a:gd name="connsiteY0" fmla="*/ 1428750 h 1438838"/>
              <a:gd name="connsiteX1" fmla="*/ 4330320 w 4330320"/>
              <a:gd name="connsiteY1" fmla="*/ 1428750 h 1438838"/>
              <a:gd name="connsiteX2" fmla="*/ 4254120 w 4330320"/>
              <a:gd name="connsiteY2" fmla="*/ 1400175 h 1438838"/>
              <a:gd name="connsiteX3" fmla="*/ 4235070 w 4330320"/>
              <a:gd name="connsiteY3" fmla="*/ 1371600 h 1438838"/>
              <a:gd name="connsiteX4" fmla="*/ 4177920 w 4330320"/>
              <a:gd name="connsiteY4" fmla="*/ 1343025 h 1438838"/>
              <a:gd name="connsiteX5" fmla="*/ 4139820 w 4330320"/>
              <a:gd name="connsiteY5" fmla="*/ 1295400 h 1438838"/>
              <a:gd name="connsiteX6" fmla="*/ 4101720 w 4330320"/>
              <a:gd name="connsiteY6" fmla="*/ 1228725 h 1438838"/>
              <a:gd name="connsiteX7" fmla="*/ 4073145 w 4330320"/>
              <a:gd name="connsiteY7" fmla="*/ 1219200 h 1438838"/>
              <a:gd name="connsiteX8" fmla="*/ 4035045 w 4330320"/>
              <a:gd name="connsiteY8" fmla="*/ 1152525 h 1438838"/>
              <a:gd name="connsiteX9" fmla="*/ 3968370 w 4330320"/>
              <a:gd name="connsiteY9" fmla="*/ 1076325 h 1438838"/>
              <a:gd name="connsiteX10" fmla="*/ 3949320 w 4330320"/>
              <a:gd name="connsiteY10" fmla="*/ 1019175 h 1438838"/>
              <a:gd name="connsiteX11" fmla="*/ 3892170 w 4330320"/>
              <a:gd name="connsiteY11" fmla="*/ 923925 h 1438838"/>
              <a:gd name="connsiteX12" fmla="*/ 3873120 w 4330320"/>
              <a:gd name="connsiteY12" fmla="*/ 866775 h 1438838"/>
              <a:gd name="connsiteX13" fmla="*/ 3863595 w 4330320"/>
              <a:gd name="connsiteY13" fmla="*/ 838200 h 1438838"/>
              <a:gd name="connsiteX14" fmla="*/ 3854070 w 4330320"/>
              <a:gd name="connsiteY14" fmla="*/ 800100 h 1438838"/>
              <a:gd name="connsiteX15" fmla="*/ 3835020 w 4330320"/>
              <a:gd name="connsiteY15" fmla="*/ 771525 h 1438838"/>
              <a:gd name="connsiteX16" fmla="*/ 3796920 w 4330320"/>
              <a:gd name="connsiteY16" fmla="*/ 685800 h 1438838"/>
              <a:gd name="connsiteX17" fmla="*/ 3758820 w 4330320"/>
              <a:gd name="connsiteY17" fmla="*/ 571500 h 1438838"/>
              <a:gd name="connsiteX18" fmla="*/ 3739770 w 4330320"/>
              <a:gd name="connsiteY18" fmla="*/ 542925 h 1438838"/>
              <a:gd name="connsiteX19" fmla="*/ 3682620 w 4330320"/>
              <a:gd name="connsiteY19" fmla="*/ 438150 h 1438838"/>
              <a:gd name="connsiteX20" fmla="*/ 3654045 w 4330320"/>
              <a:gd name="connsiteY20" fmla="*/ 419100 h 1438838"/>
              <a:gd name="connsiteX21" fmla="*/ 3606420 w 4330320"/>
              <a:gd name="connsiteY21" fmla="*/ 371475 h 1438838"/>
              <a:gd name="connsiteX22" fmla="*/ 3587370 w 4330320"/>
              <a:gd name="connsiteY22" fmla="*/ 342900 h 1438838"/>
              <a:gd name="connsiteX23" fmla="*/ 3530220 w 4330320"/>
              <a:gd name="connsiteY23" fmla="*/ 304800 h 1438838"/>
              <a:gd name="connsiteX24" fmla="*/ 3473070 w 4330320"/>
              <a:gd name="connsiteY24" fmla="*/ 247650 h 1438838"/>
              <a:gd name="connsiteX25" fmla="*/ 3454020 w 4330320"/>
              <a:gd name="connsiteY25" fmla="*/ 219075 h 1438838"/>
              <a:gd name="connsiteX26" fmla="*/ 3425445 w 4330320"/>
              <a:gd name="connsiteY26" fmla="*/ 190500 h 1438838"/>
              <a:gd name="connsiteX27" fmla="*/ 3406395 w 4330320"/>
              <a:gd name="connsiteY27" fmla="*/ 161925 h 1438838"/>
              <a:gd name="connsiteX28" fmla="*/ 3377820 w 4330320"/>
              <a:gd name="connsiteY28" fmla="*/ 142875 h 1438838"/>
              <a:gd name="connsiteX29" fmla="*/ 3349245 w 4330320"/>
              <a:gd name="connsiteY29" fmla="*/ 114300 h 1438838"/>
              <a:gd name="connsiteX30" fmla="*/ 3311145 w 4330320"/>
              <a:gd name="connsiteY30" fmla="*/ 95250 h 1438838"/>
              <a:gd name="connsiteX31" fmla="*/ 3282570 w 4330320"/>
              <a:gd name="connsiteY31" fmla="*/ 76200 h 1438838"/>
              <a:gd name="connsiteX32" fmla="*/ 3225420 w 4330320"/>
              <a:gd name="connsiteY32" fmla="*/ 57150 h 1438838"/>
              <a:gd name="connsiteX33" fmla="*/ 3168270 w 4330320"/>
              <a:gd name="connsiteY33" fmla="*/ 19050 h 1438838"/>
              <a:gd name="connsiteX34" fmla="*/ 3111120 w 4330320"/>
              <a:gd name="connsiteY34" fmla="*/ 0 h 1438838"/>
              <a:gd name="connsiteX35" fmla="*/ 2844420 w 4330320"/>
              <a:gd name="connsiteY35" fmla="*/ 9525 h 1438838"/>
              <a:gd name="connsiteX36" fmla="*/ 2768220 w 4330320"/>
              <a:gd name="connsiteY36" fmla="*/ 57150 h 1438838"/>
              <a:gd name="connsiteX37" fmla="*/ 2749170 w 4330320"/>
              <a:gd name="connsiteY37" fmla="*/ 85725 h 1438838"/>
              <a:gd name="connsiteX38" fmla="*/ 2692020 w 4330320"/>
              <a:gd name="connsiteY38" fmla="*/ 152400 h 1438838"/>
              <a:gd name="connsiteX39" fmla="*/ 2672970 w 4330320"/>
              <a:gd name="connsiteY39" fmla="*/ 180975 h 1438838"/>
              <a:gd name="connsiteX40" fmla="*/ 2625345 w 4330320"/>
              <a:gd name="connsiteY40" fmla="*/ 238125 h 1438838"/>
              <a:gd name="connsiteX41" fmla="*/ 2615820 w 4330320"/>
              <a:gd name="connsiteY41" fmla="*/ 266700 h 1438838"/>
              <a:gd name="connsiteX42" fmla="*/ 2596770 w 4330320"/>
              <a:gd name="connsiteY42" fmla="*/ 333375 h 1438838"/>
              <a:gd name="connsiteX43" fmla="*/ 2577720 w 4330320"/>
              <a:gd name="connsiteY43" fmla="*/ 361950 h 1438838"/>
              <a:gd name="connsiteX44" fmla="*/ 2549145 w 4330320"/>
              <a:gd name="connsiteY44" fmla="*/ 457200 h 1438838"/>
              <a:gd name="connsiteX45" fmla="*/ 2530095 w 4330320"/>
              <a:gd name="connsiteY45" fmla="*/ 485775 h 1438838"/>
              <a:gd name="connsiteX46" fmla="*/ 2511045 w 4330320"/>
              <a:gd name="connsiteY46" fmla="*/ 533400 h 1438838"/>
              <a:gd name="connsiteX47" fmla="*/ 2463420 w 4330320"/>
              <a:gd name="connsiteY47" fmla="*/ 609600 h 1438838"/>
              <a:gd name="connsiteX48" fmla="*/ 2434845 w 4330320"/>
              <a:gd name="connsiteY48" fmla="*/ 628650 h 1438838"/>
              <a:gd name="connsiteX49" fmla="*/ 2415795 w 4330320"/>
              <a:gd name="connsiteY49" fmla="*/ 657225 h 1438838"/>
              <a:gd name="connsiteX50" fmla="*/ 2349120 w 4330320"/>
              <a:gd name="connsiteY50" fmla="*/ 695325 h 1438838"/>
              <a:gd name="connsiteX51" fmla="*/ 2320545 w 4330320"/>
              <a:gd name="connsiteY51" fmla="*/ 723900 h 1438838"/>
              <a:gd name="connsiteX52" fmla="*/ 2291970 w 4330320"/>
              <a:gd name="connsiteY52" fmla="*/ 742950 h 1438838"/>
              <a:gd name="connsiteX53" fmla="*/ 2206245 w 4330320"/>
              <a:gd name="connsiteY53" fmla="*/ 809625 h 1438838"/>
              <a:gd name="connsiteX54" fmla="*/ 2177670 w 4330320"/>
              <a:gd name="connsiteY54" fmla="*/ 828675 h 1438838"/>
              <a:gd name="connsiteX55" fmla="*/ 2149095 w 4330320"/>
              <a:gd name="connsiteY55" fmla="*/ 847725 h 1438838"/>
              <a:gd name="connsiteX56" fmla="*/ 2034795 w 4330320"/>
              <a:gd name="connsiteY56" fmla="*/ 895350 h 1438838"/>
              <a:gd name="connsiteX57" fmla="*/ 1958595 w 4330320"/>
              <a:gd name="connsiteY57" fmla="*/ 914400 h 1438838"/>
              <a:gd name="connsiteX58" fmla="*/ 1882395 w 4330320"/>
              <a:gd name="connsiteY58" fmla="*/ 942975 h 1438838"/>
              <a:gd name="connsiteX59" fmla="*/ 1844295 w 4330320"/>
              <a:gd name="connsiteY59" fmla="*/ 971550 h 1438838"/>
              <a:gd name="connsiteX60" fmla="*/ 1815720 w 4330320"/>
              <a:gd name="connsiteY60" fmla="*/ 981075 h 1438838"/>
              <a:gd name="connsiteX61" fmla="*/ 1777620 w 4330320"/>
              <a:gd name="connsiteY61" fmla="*/ 1000125 h 1438838"/>
              <a:gd name="connsiteX62" fmla="*/ 1701420 w 4330320"/>
              <a:gd name="connsiteY62" fmla="*/ 1066800 h 1438838"/>
              <a:gd name="connsiteX63" fmla="*/ 1663320 w 4330320"/>
              <a:gd name="connsiteY63" fmla="*/ 1095375 h 1438838"/>
              <a:gd name="connsiteX64" fmla="*/ 1625220 w 4330320"/>
              <a:gd name="connsiteY64" fmla="*/ 1104900 h 1438838"/>
              <a:gd name="connsiteX65" fmla="*/ 1596645 w 4330320"/>
              <a:gd name="connsiteY65" fmla="*/ 1114425 h 1438838"/>
              <a:gd name="connsiteX66" fmla="*/ 1568070 w 4330320"/>
              <a:gd name="connsiteY66" fmla="*/ 1133475 h 1438838"/>
              <a:gd name="connsiteX67" fmla="*/ 1539495 w 4330320"/>
              <a:gd name="connsiteY67" fmla="*/ 1162050 h 1438838"/>
              <a:gd name="connsiteX68" fmla="*/ 1501395 w 4330320"/>
              <a:gd name="connsiteY68" fmla="*/ 1171575 h 1438838"/>
              <a:gd name="connsiteX69" fmla="*/ 1444245 w 4330320"/>
              <a:gd name="connsiteY69" fmla="*/ 1190625 h 1438838"/>
              <a:gd name="connsiteX70" fmla="*/ 1425195 w 4330320"/>
              <a:gd name="connsiteY70" fmla="*/ 1219200 h 1438838"/>
              <a:gd name="connsiteX71" fmla="*/ 1368045 w 4330320"/>
              <a:gd name="connsiteY71" fmla="*/ 1238250 h 1438838"/>
              <a:gd name="connsiteX72" fmla="*/ 1339470 w 4330320"/>
              <a:gd name="connsiteY72" fmla="*/ 1247775 h 1438838"/>
              <a:gd name="connsiteX73" fmla="*/ 1310895 w 4330320"/>
              <a:gd name="connsiteY73" fmla="*/ 1257300 h 1438838"/>
              <a:gd name="connsiteX74" fmla="*/ 1282320 w 4330320"/>
              <a:gd name="connsiteY74" fmla="*/ 1276350 h 1438838"/>
              <a:gd name="connsiteX75" fmla="*/ 1234695 w 4330320"/>
              <a:gd name="connsiteY75" fmla="*/ 1285875 h 1438838"/>
              <a:gd name="connsiteX76" fmla="*/ 1158495 w 4330320"/>
              <a:gd name="connsiteY76" fmla="*/ 1304925 h 1438838"/>
              <a:gd name="connsiteX77" fmla="*/ 1082295 w 4330320"/>
              <a:gd name="connsiteY77" fmla="*/ 1323975 h 1438838"/>
              <a:gd name="connsiteX78" fmla="*/ 1015620 w 4330320"/>
              <a:gd name="connsiteY78" fmla="*/ 1343025 h 1438838"/>
              <a:gd name="connsiteX79" fmla="*/ 967995 w 4330320"/>
              <a:gd name="connsiteY79" fmla="*/ 1352550 h 1438838"/>
              <a:gd name="connsiteX80" fmla="*/ 910845 w 4330320"/>
              <a:gd name="connsiteY80" fmla="*/ 1371600 h 1438838"/>
              <a:gd name="connsiteX81" fmla="*/ 839457 w 4330320"/>
              <a:gd name="connsiteY81" fmla="*/ 1395262 h 1438838"/>
              <a:gd name="connsiteX82" fmla="*/ 736989 w 4330320"/>
              <a:gd name="connsiteY82" fmla="*/ 1404687 h 1438838"/>
              <a:gd name="connsiteX83" fmla="*/ 650662 w 4330320"/>
              <a:gd name="connsiteY83" fmla="*/ 1402181 h 1438838"/>
              <a:gd name="connsiteX84" fmla="*/ 348870 w 4330320"/>
              <a:gd name="connsiteY84" fmla="*/ 1438275 h 1438838"/>
              <a:gd name="connsiteX85" fmla="*/ 320295 w 4330320"/>
              <a:gd name="connsiteY85" fmla="*/ 1428750 h 1438838"/>
              <a:gd name="connsiteX86" fmla="*/ 291720 w 4330320"/>
              <a:gd name="connsiteY86" fmla="*/ 1428750 h 1438838"/>
              <a:gd name="connsiteX0" fmla="*/ 291720 w 4330320"/>
              <a:gd name="connsiteY0" fmla="*/ 1428750 h 1429585"/>
              <a:gd name="connsiteX1" fmla="*/ 4330320 w 4330320"/>
              <a:gd name="connsiteY1" fmla="*/ 1428750 h 1429585"/>
              <a:gd name="connsiteX2" fmla="*/ 4254120 w 4330320"/>
              <a:gd name="connsiteY2" fmla="*/ 1400175 h 1429585"/>
              <a:gd name="connsiteX3" fmla="*/ 4235070 w 4330320"/>
              <a:gd name="connsiteY3" fmla="*/ 1371600 h 1429585"/>
              <a:gd name="connsiteX4" fmla="*/ 4177920 w 4330320"/>
              <a:gd name="connsiteY4" fmla="*/ 1343025 h 1429585"/>
              <a:gd name="connsiteX5" fmla="*/ 4139820 w 4330320"/>
              <a:gd name="connsiteY5" fmla="*/ 1295400 h 1429585"/>
              <a:gd name="connsiteX6" fmla="*/ 4101720 w 4330320"/>
              <a:gd name="connsiteY6" fmla="*/ 1228725 h 1429585"/>
              <a:gd name="connsiteX7" fmla="*/ 4073145 w 4330320"/>
              <a:gd name="connsiteY7" fmla="*/ 1219200 h 1429585"/>
              <a:gd name="connsiteX8" fmla="*/ 4035045 w 4330320"/>
              <a:gd name="connsiteY8" fmla="*/ 1152525 h 1429585"/>
              <a:gd name="connsiteX9" fmla="*/ 3968370 w 4330320"/>
              <a:gd name="connsiteY9" fmla="*/ 1076325 h 1429585"/>
              <a:gd name="connsiteX10" fmla="*/ 3949320 w 4330320"/>
              <a:gd name="connsiteY10" fmla="*/ 1019175 h 1429585"/>
              <a:gd name="connsiteX11" fmla="*/ 3892170 w 4330320"/>
              <a:gd name="connsiteY11" fmla="*/ 923925 h 1429585"/>
              <a:gd name="connsiteX12" fmla="*/ 3873120 w 4330320"/>
              <a:gd name="connsiteY12" fmla="*/ 866775 h 1429585"/>
              <a:gd name="connsiteX13" fmla="*/ 3863595 w 4330320"/>
              <a:gd name="connsiteY13" fmla="*/ 838200 h 1429585"/>
              <a:gd name="connsiteX14" fmla="*/ 3854070 w 4330320"/>
              <a:gd name="connsiteY14" fmla="*/ 800100 h 1429585"/>
              <a:gd name="connsiteX15" fmla="*/ 3835020 w 4330320"/>
              <a:gd name="connsiteY15" fmla="*/ 771525 h 1429585"/>
              <a:gd name="connsiteX16" fmla="*/ 3796920 w 4330320"/>
              <a:gd name="connsiteY16" fmla="*/ 685800 h 1429585"/>
              <a:gd name="connsiteX17" fmla="*/ 3758820 w 4330320"/>
              <a:gd name="connsiteY17" fmla="*/ 571500 h 1429585"/>
              <a:gd name="connsiteX18" fmla="*/ 3739770 w 4330320"/>
              <a:gd name="connsiteY18" fmla="*/ 542925 h 1429585"/>
              <a:gd name="connsiteX19" fmla="*/ 3682620 w 4330320"/>
              <a:gd name="connsiteY19" fmla="*/ 438150 h 1429585"/>
              <a:gd name="connsiteX20" fmla="*/ 3654045 w 4330320"/>
              <a:gd name="connsiteY20" fmla="*/ 419100 h 1429585"/>
              <a:gd name="connsiteX21" fmla="*/ 3606420 w 4330320"/>
              <a:gd name="connsiteY21" fmla="*/ 371475 h 1429585"/>
              <a:gd name="connsiteX22" fmla="*/ 3587370 w 4330320"/>
              <a:gd name="connsiteY22" fmla="*/ 342900 h 1429585"/>
              <a:gd name="connsiteX23" fmla="*/ 3530220 w 4330320"/>
              <a:gd name="connsiteY23" fmla="*/ 304800 h 1429585"/>
              <a:gd name="connsiteX24" fmla="*/ 3473070 w 4330320"/>
              <a:gd name="connsiteY24" fmla="*/ 247650 h 1429585"/>
              <a:gd name="connsiteX25" fmla="*/ 3454020 w 4330320"/>
              <a:gd name="connsiteY25" fmla="*/ 219075 h 1429585"/>
              <a:gd name="connsiteX26" fmla="*/ 3425445 w 4330320"/>
              <a:gd name="connsiteY26" fmla="*/ 190500 h 1429585"/>
              <a:gd name="connsiteX27" fmla="*/ 3406395 w 4330320"/>
              <a:gd name="connsiteY27" fmla="*/ 161925 h 1429585"/>
              <a:gd name="connsiteX28" fmla="*/ 3377820 w 4330320"/>
              <a:gd name="connsiteY28" fmla="*/ 142875 h 1429585"/>
              <a:gd name="connsiteX29" fmla="*/ 3349245 w 4330320"/>
              <a:gd name="connsiteY29" fmla="*/ 114300 h 1429585"/>
              <a:gd name="connsiteX30" fmla="*/ 3311145 w 4330320"/>
              <a:gd name="connsiteY30" fmla="*/ 95250 h 1429585"/>
              <a:gd name="connsiteX31" fmla="*/ 3282570 w 4330320"/>
              <a:gd name="connsiteY31" fmla="*/ 76200 h 1429585"/>
              <a:gd name="connsiteX32" fmla="*/ 3225420 w 4330320"/>
              <a:gd name="connsiteY32" fmla="*/ 57150 h 1429585"/>
              <a:gd name="connsiteX33" fmla="*/ 3168270 w 4330320"/>
              <a:gd name="connsiteY33" fmla="*/ 19050 h 1429585"/>
              <a:gd name="connsiteX34" fmla="*/ 3111120 w 4330320"/>
              <a:gd name="connsiteY34" fmla="*/ 0 h 1429585"/>
              <a:gd name="connsiteX35" fmla="*/ 2844420 w 4330320"/>
              <a:gd name="connsiteY35" fmla="*/ 9525 h 1429585"/>
              <a:gd name="connsiteX36" fmla="*/ 2768220 w 4330320"/>
              <a:gd name="connsiteY36" fmla="*/ 57150 h 1429585"/>
              <a:gd name="connsiteX37" fmla="*/ 2749170 w 4330320"/>
              <a:gd name="connsiteY37" fmla="*/ 85725 h 1429585"/>
              <a:gd name="connsiteX38" fmla="*/ 2692020 w 4330320"/>
              <a:gd name="connsiteY38" fmla="*/ 152400 h 1429585"/>
              <a:gd name="connsiteX39" fmla="*/ 2672970 w 4330320"/>
              <a:gd name="connsiteY39" fmla="*/ 180975 h 1429585"/>
              <a:gd name="connsiteX40" fmla="*/ 2625345 w 4330320"/>
              <a:gd name="connsiteY40" fmla="*/ 238125 h 1429585"/>
              <a:gd name="connsiteX41" fmla="*/ 2615820 w 4330320"/>
              <a:gd name="connsiteY41" fmla="*/ 266700 h 1429585"/>
              <a:gd name="connsiteX42" fmla="*/ 2596770 w 4330320"/>
              <a:gd name="connsiteY42" fmla="*/ 333375 h 1429585"/>
              <a:gd name="connsiteX43" fmla="*/ 2577720 w 4330320"/>
              <a:gd name="connsiteY43" fmla="*/ 361950 h 1429585"/>
              <a:gd name="connsiteX44" fmla="*/ 2549145 w 4330320"/>
              <a:gd name="connsiteY44" fmla="*/ 457200 h 1429585"/>
              <a:gd name="connsiteX45" fmla="*/ 2530095 w 4330320"/>
              <a:gd name="connsiteY45" fmla="*/ 485775 h 1429585"/>
              <a:gd name="connsiteX46" fmla="*/ 2511045 w 4330320"/>
              <a:gd name="connsiteY46" fmla="*/ 533400 h 1429585"/>
              <a:gd name="connsiteX47" fmla="*/ 2463420 w 4330320"/>
              <a:gd name="connsiteY47" fmla="*/ 609600 h 1429585"/>
              <a:gd name="connsiteX48" fmla="*/ 2434845 w 4330320"/>
              <a:gd name="connsiteY48" fmla="*/ 628650 h 1429585"/>
              <a:gd name="connsiteX49" fmla="*/ 2415795 w 4330320"/>
              <a:gd name="connsiteY49" fmla="*/ 657225 h 1429585"/>
              <a:gd name="connsiteX50" fmla="*/ 2349120 w 4330320"/>
              <a:gd name="connsiteY50" fmla="*/ 695325 h 1429585"/>
              <a:gd name="connsiteX51" fmla="*/ 2320545 w 4330320"/>
              <a:gd name="connsiteY51" fmla="*/ 723900 h 1429585"/>
              <a:gd name="connsiteX52" fmla="*/ 2291970 w 4330320"/>
              <a:gd name="connsiteY52" fmla="*/ 742950 h 1429585"/>
              <a:gd name="connsiteX53" fmla="*/ 2206245 w 4330320"/>
              <a:gd name="connsiteY53" fmla="*/ 809625 h 1429585"/>
              <a:gd name="connsiteX54" fmla="*/ 2177670 w 4330320"/>
              <a:gd name="connsiteY54" fmla="*/ 828675 h 1429585"/>
              <a:gd name="connsiteX55" fmla="*/ 2149095 w 4330320"/>
              <a:gd name="connsiteY55" fmla="*/ 847725 h 1429585"/>
              <a:gd name="connsiteX56" fmla="*/ 2034795 w 4330320"/>
              <a:gd name="connsiteY56" fmla="*/ 895350 h 1429585"/>
              <a:gd name="connsiteX57" fmla="*/ 1958595 w 4330320"/>
              <a:gd name="connsiteY57" fmla="*/ 914400 h 1429585"/>
              <a:gd name="connsiteX58" fmla="*/ 1882395 w 4330320"/>
              <a:gd name="connsiteY58" fmla="*/ 942975 h 1429585"/>
              <a:gd name="connsiteX59" fmla="*/ 1844295 w 4330320"/>
              <a:gd name="connsiteY59" fmla="*/ 971550 h 1429585"/>
              <a:gd name="connsiteX60" fmla="*/ 1815720 w 4330320"/>
              <a:gd name="connsiteY60" fmla="*/ 981075 h 1429585"/>
              <a:gd name="connsiteX61" fmla="*/ 1777620 w 4330320"/>
              <a:gd name="connsiteY61" fmla="*/ 1000125 h 1429585"/>
              <a:gd name="connsiteX62" fmla="*/ 1701420 w 4330320"/>
              <a:gd name="connsiteY62" fmla="*/ 1066800 h 1429585"/>
              <a:gd name="connsiteX63" fmla="*/ 1663320 w 4330320"/>
              <a:gd name="connsiteY63" fmla="*/ 1095375 h 1429585"/>
              <a:gd name="connsiteX64" fmla="*/ 1625220 w 4330320"/>
              <a:gd name="connsiteY64" fmla="*/ 1104900 h 1429585"/>
              <a:gd name="connsiteX65" fmla="*/ 1596645 w 4330320"/>
              <a:gd name="connsiteY65" fmla="*/ 1114425 h 1429585"/>
              <a:gd name="connsiteX66" fmla="*/ 1568070 w 4330320"/>
              <a:gd name="connsiteY66" fmla="*/ 1133475 h 1429585"/>
              <a:gd name="connsiteX67" fmla="*/ 1539495 w 4330320"/>
              <a:gd name="connsiteY67" fmla="*/ 1162050 h 1429585"/>
              <a:gd name="connsiteX68" fmla="*/ 1501395 w 4330320"/>
              <a:gd name="connsiteY68" fmla="*/ 1171575 h 1429585"/>
              <a:gd name="connsiteX69" fmla="*/ 1444245 w 4330320"/>
              <a:gd name="connsiteY69" fmla="*/ 1190625 h 1429585"/>
              <a:gd name="connsiteX70" fmla="*/ 1425195 w 4330320"/>
              <a:gd name="connsiteY70" fmla="*/ 1219200 h 1429585"/>
              <a:gd name="connsiteX71" fmla="*/ 1368045 w 4330320"/>
              <a:gd name="connsiteY71" fmla="*/ 1238250 h 1429585"/>
              <a:gd name="connsiteX72" fmla="*/ 1339470 w 4330320"/>
              <a:gd name="connsiteY72" fmla="*/ 1247775 h 1429585"/>
              <a:gd name="connsiteX73" fmla="*/ 1310895 w 4330320"/>
              <a:gd name="connsiteY73" fmla="*/ 1257300 h 1429585"/>
              <a:gd name="connsiteX74" fmla="*/ 1282320 w 4330320"/>
              <a:gd name="connsiteY74" fmla="*/ 1276350 h 1429585"/>
              <a:gd name="connsiteX75" fmla="*/ 1234695 w 4330320"/>
              <a:gd name="connsiteY75" fmla="*/ 1285875 h 1429585"/>
              <a:gd name="connsiteX76" fmla="*/ 1158495 w 4330320"/>
              <a:gd name="connsiteY76" fmla="*/ 1304925 h 1429585"/>
              <a:gd name="connsiteX77" fmla="*/ 1082295 w 4330320"/>
              <a:gd name="connsiteY77" fmla="*/ 1323975 h 1429585"/>
              <a:gd name="connsiteX78" fmla="*/ 1015620 w 4330320"/>
              <a:gd name="connsiteY78" fmla="*/ 1343025 h 1429585"/>
              <a:gd name="connsiteX79" fmla="*/ 967995 w 4330320"/>
              <a:gd name="connsiteY79" fmla="*/ 1352550 h 1429585"/>
              <a:gd name="connsiteX80" fmla="*/ 910845 w 4330320"/>
              <a:gd name="connsiteY80" fmla="*/ 1371600 h 1429585"/>
              <a:gd name="connsiteX81" fmla="*/ 839457 w 4330320"/>
              <a:gd name="connsiteY81" fmla="*/ 1395262 h 1429585"/>
              <a:gd name="connsiteX82" fmla="*/ 736989 w 4330320"/>
              <a:gd name="connsiteY82" fmla="*/ 1404687 h 1429585"/>
              <a:gd name="connsiteX83" fmla="*/ 650662 w 4330320"/>
              <a:gd name="connsiteY83" fmla="*/ 1402181 h 1429585"/>
              <a:gd name="connsiteX84" fmla="*/ 348870 w 4330320"/>
              <a:gd name="connsiteY84" fmla="*/ 1406993 h 1429585"/>
              <a:gd name="connsiteX85" fmla="*/ 320295 w 4330320"/>
              <a:gd name="connsiteY85" fmla="*/ 1428750 h 1429585"/>
              <a:gd name="connsiteX86" fmla="*/ 291720 w 4330320"/>
              <a:gd name="connsiteY86" fmla="*/ 1428750 h 1429585"/>
              <a:gd name="connsiteX0" fmla="*/ 288156 w 4341194"/>
              <a:gd name="connsiteY0" fmla="*/ 1438375 h 1438375"/>
              <a:gd name="connsiteX1" fmla="*/ 4341194 w 4341194"/>
              <a:gd name="connsiteY1" fmla="*/ 1428750 h 1438375"/>
              <a:gd name="connsiteX2" fmla="*/ 4264994 w 4341194"/>
              <a:gd name="connsiteY2" fmla="*/ 1400175 h 1438375"/>
              <a:gd name="connsiteX3" fmla="*/ 4245944 w 4341194"/>
              <a:gd name="connsiteY3" fmla="*/ 1371600 h 1438375"/>
              <a:gd name="connsiteX4" fmla="*/ 4188794 w 4341194"/>
              <a:gd name="connsiteY4" fmla="*/ 1343025 h 1438375"/>
              <a:gd name="connsiteX5" fmla="*/ 4150694 w 4341194"/>
              <a:gd name="connsiteY5" fmla="*/ 1295400 h 1438375"/>
              <a:gd name="connsiteX6" fmla="*/ 4112594 w 4341194"/>
              <a:gd name="connsiteY6" fmla="*/ 1228725 h 1438375"/>
              <a:gd name="connsiteX7" fmla="*/ 4084019 w 4341194"/>
              <a:gd name="connsiteY7" fmla="*/ 1219200 h 1438375"/>
              <a:gd name="connsiteX8" fmla="*/ 4045919 w 4341194"/>
              <a:gd name="connsiteY8" fmla="*/ 1152525 h 1438375"/>
              <a:gd name="connsiteX9" fmla="*/ 3979244 w 4341194"/>
              <a:gd name="connsiteY9" fmla="*/ 1076325 h 1438375"/>
              <a:gd name="connsiteX10" fmla="*/ 3960194 w 4341194"/>
              <a:gd name="connsiteY10" fmla="*/ 1019175 h 1438375"/>
              <a:gd name="connsiteX11" fmla="*/ 3903044 w 4341194"/>
              <a:gd name="connsiteY11" fmla="*/ 923925 h 1438375"/>
              <a:gd name="connsiteX12" fmla="*/ 3883994 w 4341194"/>
              <a:gd name="connsiteY12" fmla="*/ 866775 h 1438375"/>
              <a:gd name="connsiteX13" fmla="*/ 3874469 w 4341194"/>
              <a:gd name="connsiteY13" fmla="*/ 838200 h 1438375"/>
              <a:gd name="connsiteX14" fmla="*/ 3864944 w 4341194"/>
              <a:gd name="connsiteY14" fmla="*/ 800100 h 1438375"/>
              <a:gd name="connsiteX15" fmla="*/ 3845894 w 4341194"/>
              <a:gd name="connsiteY15" fmla="*/ 771525 h 1438375"/>
              <a:gd name="connsiteX16" fmla="*/ 3807794 w 4341194"/>
              <a:gd name="connsiteY16" fmla="*/ 685800 h 1438375"/>
              <a:gd name="connsiteX17" fmla="*/ 3769694 w 4341194"/>
              <a:gd name="connsiteY17" fmla="*/ 571500 h 1438375"/>
              <a:gd name="connsiteX18" fmla="*/ 3750644 w 4341194"/>
              <a:gd name="connsiteY18" fmla="*/ 542925 h 1438375"/>
              <a:gd name="connsiteX19" fmla="*/ 3693494 w 4341194"/>
              <a:gd name="connsiteY19" fmla="*/ 438150 h 1438375"/>
              <a:gd name="connsiteX20" fmla="*/ 3664919 w 4341194"/>
              <a:gd name="connsiteY20" fmla="*/ 419100 h 1438375"/>
              <a:gd name="connsiteX21" fmla="*/ 3617294 w 4341194"/>
              <a:gd name="connsiteY21" fmla="*/ 371475 h 1438375"/>
              <a:gd name="connsiteX22" fmla="*/ 3598244 w 4341194"/>
              <a:gd name="connsiteY22" fmla="*/ 342900 h 1438375"/>
              <a:gd name="connsiteX23" fmla="*/ 3541094 w 4341194"/>
              <a:gd name="connsiteY23" fmla="*/ 304800 h 1438375"/>
              <a:gd name="connsiteX24" fmla="*/ 3483944 w 4341194"/>
              <a:gd name="connsiteY24" fmla="*/ 247650 h 1438375"/>
              <a:gd name="connsiteX25" fmla="*/ 3464894 w 4341194"/>
              <a:gd name="connsiteY25" fmla="*/ 219075 h 1438375"/>
              <a:gd name="connsiteX26" fmla="*/ 3436319 w 4341194"/>
              <a:gd name="connsiteY26" fmla="*/ 190500 h 1438375"/>
              <a:gd name="connsiteX27" fmla="*/ 3417269 w 4341194"/>
              <a:gd name="connsiteY27" fmla="*/ 161925 h 1438375"/>
              <a:gd name="connsiteX28" fmla="*/ 3388694 w 4341194"/>
              <a:gd name="connsiteY28" fmla="*/ 142875 h 1438375"/>
              <a:gd name="connsiteX29" fmla="*/ 3360119 w 4341194"/>
              <a:gd name="connsiteY29" fmla="*/ 114300 h 1438375"/>
              <a:gd name="connsiteX30" fmla="*/ 3322019 w 4341194"/>
              <a:gd name="connsiteY30" fmla="*/ 95250 h 1438375"/>
              <a:gd name="connsiteX31" fmla="*/ 3293444 w 4341194"/>
              <a:gd name="connsiteY31" fmla="*/ 76200 h 1438375"/>
              <a:gd name="connsiteX32" fmla="*/ 3236294 w 4341194"/>
              <a:gd name="connsiteY32" fmla="*/ 57150 h 1438375"/>
              <a:gd name="connsiteX33" fmla="*/ 3179144 w 4341194"/>
              <a:gd name="connsiteY33" fmla="*/ 19050 h 1438375"/>
              <a:gd name="connsiteX34" fmla="*/ 3121994 w 4341194"/>
              <a:gd name="connsiteY34" fmla="*/ 0 h 1438375"/>
              <a:gd name="connsiteX35" fmla="*/ 2855294 w 4341194"/>
              <a:gd name="connsiteY35" fmla="*/ 9525 h 1438375"/>
              <a:gd name="connsiteX36" fmla="*/ 2779094 w 4341194"/>
              <a:gd name="connsiteY36" fmla="*/ 57150 h 1438375"/>
              <a:gd name="connsiteX37" fmla="*/ 2760044 w 4341194"/>
              <a:gd name="connsiteY37" fmla="*/ 85725 h 1438375"/>
              <a:gd name="connsiteX38" fmla="*/ 2702894 w 4341194"/>
              <a:gd name="connsiteY38" fmla="*/ 152400 h 1438375"/>
              <a:gd name="connsiteX39" fmla="*/ 2683844 w 4341194"/>
              <a:gd name="connsiteY39" fmla="*/ 180975 h 1438375"/>
              <a:gd name="connsiteX40" fmla="*/ 2636219 w 4341194"/>
              <a:gd name="connsiteY40" fmla="*/ 238125 h 1438375"/>
              <a:gd name="connsiteX41" fmla="*/ 2626694 w 4341194"/>
              <a:gd name="connsiteY41" fmla="*/ 266700 h 1438375"/>
              <a:gd name="connsiteX42" fmla="*/ 2607644 w 4341194"/>
              <a:gd name="connsiteY42" fmla="*/ 333375 h 1438375"/>
              <a:gd name="connsiteX43" fmla="*/ 2588594 w 4341194"/>
              <a:gd name="connsiteY43" fmla="*/ 361950 h 1438375"/>
              <a:gd name="connsiteX44" fmla="*/ 2560019 w 4341194"/>
              <a:gd name="connsiteY44" fmla="*/ 457200 h 1438375"/>
              <a:gd name="connsiteX45" fmla="*/ 2540969 w 4341194"/>
              <a:gd name="connsiteY45" fmla="*/ 485775 h 1438375"/>
              <a:gd name="connsiteX46" fmla="*/ 2521919 w 4341194"/>
              <a:gd name="connsiteY46" fmla="*/ 533400 h 1438375"/>
              <a:gd name="connsiteX47" fmla="*/ 2474294 w 4341194"/>
              <a:gd name="connsiteY47" fmla="*/ 609600 h 1438375"/>
              <a:gd name="connsiteX48" fmla="*/ 2445719 w 4341194"/>
              <a:gd name="connsiteY48" fmla="*/ 628650 h 1438375"/>
              <a:gd name="connsiteX49" fmla="*/ 2426669 w 4341194"/>
              <a:gd name="connsiteY49" fmla="*/ 657225 h 1438375"/>
              <a:gd name="connsiteX50" fmla="*/ 2359994 w 4341194"/>
              <a:gd name="connsiteY50" fmla="*/ 695325 h 1438375"/>
              <a:gd name="connsiteX51" fmla="*/ 2331419 w 4341194"/>
              <a:gd name="connsiteY51" fmla="*/ 723900 h 1438375"/>
              <a:gd name="connsiteX52" fmla="*/ 2302844 w 4341194"/>
              <a:gd name="connsiteY52" fmla="*/ 742950 h 1438375"/>
              <a:gd name="connsiteX53" fmla="*/ 2217119 w 4341194"/>
              <a:gd name="connsiteY53" fmla="*/ 809625 h 1438375"/>
              <a:gd name="connsiteX54" fmla="*/ 2188544 w 4341194"/>
              <a:gd name="connsiteY54" fmla="*/ 828675 h 1438375"/>
              <a:gd name="connsiteX55" fmla="*/ 2159969 w 4341194"/>
              <a:gd name="connsiteY55" fmla="*/ 847725 h 1438375"/>
              <a:gd name="connsiteX56" fmla="*/ 2045669 w 4341194"/>
              <a:gd name="connsiteY56" fmla="*/ 895350 h 1438375"/>
              <a:gd name="connsiteX57" fmla="*/ 1969469 w 4341194"/>
              <a:gd name="connsiteY57" fmla="*/ 914400 h 1438375"/>
              <a:gd name="connsiteX58" fmla="*/ 1893269 w 4341194"/>
              <a:gd name="connsiteY58" fmla="*/ 942975 h 1438375"/>
              <a:gd name="connsiteX59" fmla="*/ 1855169 w 4341194"/>
              <a:gd name="connsiteY59" fmla="*/ 971550 h 1438375"/>
              <a:gd name="connsiteX60" fmla="*/ 1826594 w 4341194"/>
              <a:gd name="connsiteY60" fmla="*/ 981075 h 1438375"/>
              <a:gd name="connsiteX61" fmla="*/ 1788494 w 4341194"/>
              <a:gd name="connsiteY61" fmla="*/ 1000125 h 1438375"/>
              <a:gd name="connsiteX62" fmla="*/ 1712294 w 4341194"/>
              <a:gd name="connsiteY62" fmla="*/ 1066800 h 1438375"/>
              <a:gd name="connsiteX63" fmla="*/ 1674194 w 4341194"/>
              <a:gd name="connsiteY63" fmla="*/ 1095375 h 1438375"/>
              <a:gd name="connsiteX64" fmla="*/ 1636094 w 4341194"/>
              <a:gd name="connsiteY64" fmla="*/ 1104900 h 1438375"/>
              <a:gd name="connsiteX65" fmla="*/ 1607519 w 4341194"/>
              <a:gd name="connsiteY65" fmla="*/ 1114425 h 1438375"/>
              <a:gd name="connsiteX66" fmla="*/ 1578944 w 4341194"/>
              <a:gd name="connsiteY66" fmla="*/ 1133475 h 1438375"/>
              <a:gd name="connsiteX67" fmla="*/ 1550369 w 4341194"/>
              <a:gd name="connsiteY67" fmla="*/ 1162050 h 1438375"/>
              <a:gd name="connsiteX68" fmla="*/ 1512269 w 4341194"/>
              <a:gd name="connsiteY68" fmla="*/ 1171575 h 1438375"/>
              <a:gd name="connsiteX69" fmla="*/ 1455119 w 4341194"/>
              <a:gd name="connsiteY69" fmla="*/ 1190625 h 1438375"/>
              <a:gd name="connsiteX70" fmla="*/ 1436069 w 4341194"/>
              <a:gd name="connsiteY70" fmla="*/ 1219200 h 1438375"/>
              <a:gd name="connsiteX71" fmla="*/ 1378919 w 4341194"/>
              <a:gd name="connsiteY71" fmla="*/ 1238250 h 1438375"/>
              <a:gd name="connsiteX72" fmla="*/ 1350344 w 4341194"/>
              <a:gd name="connsiteY72" fmla="*/ 1247775 h 1438375"/>
              <a:gd name="connsiteX73" fmla="*/ 1321769 w 4341194"/>
              <a:gd name="connsiteY73" fmla="*/ 1257300 h 1438375"/>
              <a:gd name="connsiteX74" fmla="*/ 1293194 w 4341194"/>
              <a:gd name="connsiteY74" fmla="*/ 1276350 h 1438375"/>
              <a:gd name="connsiteX75" fmla="*/ 1245569 w 4341194"/>
              <a:gd name="connsiteY75" fmla="*/ 1285875 h 1438375"/>
              <a:gd name="connsiteX76" fmla="*/ 1169369 w 4341194"/>
              <a:gd name="connsiteY76" fmla="*/ 1304925 h 1438375"/>
              <a:gd name="connsiteX77" fmla="*/ 1093169 w 4341194"/>
              <a:gd name="connsiteY77" fmla="*/ 1323975 h 1438375"/>
              <a:gd name="connsiteX78" fmla="*/ 1026494 w 4341194"/>
              <a:gd name="connsiteY78" fmla="*/ 1343025 h 1438375"/>
              <a:gd name="connsiteX79" fmla="*/ 978869 w 4341194"/>
              <a:gd name="connsiteY79" fmla="*/ 1352550 h 1438375"/>
              <a:gd name="connsiteX80" fmla="*/ 921719 w 4341194"/>
              <a:gd name="connsiteY80" fmla="*/ 1371600 h 1438375"/>
              <a:gd name="connsiteX81" fmla="*/ 850331 w 4341194"/>
              <a:gd name="connsiteY81" fmla="*/ 1395262 h 1438375"/>
              <a:gd name="connsiteX82" fmla="*/ 747863 w 4341194"/>
              <a:gd name="connsiteY82" fmla="*/ 1404687 h 1438375"/>
              <a:gd name="connsiteX83" fmla="*/ 661536 w 4341194"/>
              <a:gd name="connsiteY83" fmla="*/ 1402181 h 1438375"/>
              <a:gd name="connsiteX84" fmla="*/ 359744 w 4341194"/>
              <a:gd name="connsiteY84" fmla="*/ 1406993 h 1438375"/>
              <a:gd name="connsiteX85" fmla="*/ 331169 w 4341194"/>
              <a:gd name="connsiteY85" fmla="*/ 1428750 h 1438375"/>
              <a:gd name="connsiteX86" fmla="*/ 288156 w 4341194"/>
              <a:gd name="connsiteY86" fmla="*/ 1438375 h 1438375"/>
              <a:gd name="connsiteX0" fmla="*/ 289691 w 4342729"/>
              <a:gd name="connsiteY0" fmla="*/ 1438375 h 1438375"/>
              <a:gd name="connsiteX1" fmla="*/ 4342729 w 4342729"/>
              <a:gd name="connsiteY1" fmla="*/ 1428750 h 1438375"/>
              <a:gd name="connsiteX2" fmla="*/ 4266529 w 4342729"/>
              <a:gd name="connsiteY2" fmla="*/ 1400175 h 1438375"/>
              <a:gd name="connsiteX3" fmla="*/ 4247479 w 4342729"/>
              <a:gd name="connsiteY3" fmla="*/ 1371600 h 1438375"/>
              <a:gd name="connsiteX4" fmla="*/ 4190329 w 4342729"/>
              <a:gd name="connsiteY4" fmla="*/ 1343025 h 1438375"/>
              <a:gd name="connsiteX5" fmla="*/ 4152229 w 4342729"/>
              <a:gd name="connsiteY5" fmla="*/ 1295400 h 1438375"/>
              <a:gd name="connsiteX6" fmla="*/ 4114129 w 4342729"/>
              <a:gd name="connsiteY6" fmla="*/ 1228725 h 1438375"/>
              <a:gd name="connsiteX7" fmla="*/ 4085554 w 4342729"/>
              <a:gd name="connsiteY7" fmla="*/ 1219200 h 1438375"/>
              <a:gd name="connsiteX8" fmla="*/ 4047454 w 4342729"/>
              <a:gd name="connsiteY8" fmla="*/ 1152525 h 1438375"/>
              <a:gd name="connsiteX9" fmla="*/ 3980779 w 4342729"/>
              <a:gd name="connsiteY9" fmla="*/ 1076325 h 1438375"/>
              <a:gd name="connsiteX10" fmla="*/ 3961729 w 4342729"/>
              <a:gd name="connsiteY10" fmla="*/ 1019175 h 1438375"/>
              <a:gd name="connsiteX11" fmla="*/ 3904579 w 4342729"/>
              <a:gd name="connsiteY11" fmla="*/ 923925 h 1438375"/>
              <a:gd name="connsiteX12" fmla="*/ 3885529 w 4342729"/>
              <a:gd name="connsiteY12" fmla="*/ 866775 h 1438375"/>
              <a:gd name="connsiteX13" fmla="*/ 3876004 w 4342729"/>
              <a:gd name="connsiteY13" fmla="*/ 838200 h 1438375"/>
              <a:gd name="connsiteX14" fmla="*/ 3866479 w 4342729"/>
              <a:gd name="connsiteY14" fmla="*/ 800100 h 1438375"/>
              <a:gd name="connsiteX15" fmla="*/ 3847429 w 4342729"/>
              <a:gd name="connsiteY15" fmla="*/ 771525 h 1438375"/>
              <a:gd name="connsiteX16" fmla="*/ 3809329 w 4342729"/>
              <a:gd name="connsiteY16" fmla="*/ 685800 h 1438375"/>
              <a:gd name="connsiteX17" fmla="*/ 3771229 w 4342729"/>
              <a:gd name="connsiteY17" fmla="*/ 571500 h 1438375"/>
              <a:gd name="connsiteX18" fmla="*/ 3752179 w 4342729"/>
              <a:gd name="connsiteY18" fmla="*/ 542925 h 1438375"/>
              <a:gd name="connsiteX19" fmla="*/ 3695029 w 4342729"/>
              <a:gd name="connsiteY19" fmla="*/ 438150 h 1438375"/>
              <a:gd name="connsiteX20" fmla="*/ 3666454 w 4342729"/>
              <a:gd name="connsiteY20" fmla="*/ 419100 h 1438375"/>
              <a:gd name="connsiteX21" fmla="*/ 3618829 w 4342729"/>
              <a:gd name="connsiteY21" fmla="*/ 371475 h 1438375"/>
              <a:gd name="connsiteX22" fmla="*/ 3599779 w 4342729"/>
              <a:gd name="connsiteY22" fmla="*/ 342900 h 1438375"/>
              <a:gd name="connsiteX23" fmla="*/ 3542629 w 4342729"/>
              <a:gd name="connsiteY23" fmla="*/ 304800 h 1438375"/>
              <a:gd name="connsiteX24" fmla="*/ 3485479 w 4342729"/>
              <a:gd name="connsiteY24" fmla="*/ 247650 h 1438375"/>
              <a:gd name="connsiteX25" fmla="*/ 3466429 w 4342729"/>
              <a:gd name="connsiteY25" fmla="*/ 219075 h 1438375"/>
              <a:gd name="connsiteX26" fmla="*/ 3437854 w 4342729"/>
              <a:gd name="connsiteY26" fmla="*/ 190500 h 1438375"/>
              <a:gd name="connsiteX27" fmla="*/ 3418804 w 4342729"/>
              <a:gd name="connsiteY27" fmla="*/ 161925 h 1438375"/>
              <a:gd name="connsiteX28" fmla="*/ 3390229 w 4342729"/>
              <a:gd name="connsiteY28" fmla="*/ 142875 h 1438375"/>
              <a:gd name="connsiteX29" fmla="*/ 3361654 w 4342729"/>
              <a:gd name="connsiteY29" fmla="*/ 114300 h 1438375"/>
              <a:gd name="connsiteX30" fmla="*/ 3323554 w 4342729"/>
              <a:gd name="connsiteY30" fmla="*/ 95250 h 1438375"/>
              <a:gd name="connsiteX31" fmla="*/ 3294979 w 4342729"/>
              <a:gd name="connsiteY31" fmla="*/ 76200 h 1438375"/>
              <a:gd name="connsiteX32" fmla="*/ 3237829 w 4342729"/>
              <a:gd name="connsiteY32" fmla="*/ 57150 h 1438375"/>
              <a:gd name="connsiteX33" fmla="*/ 3180679 w 4342729"/>
              <a:gd name="connsiteY33" fmla="*/ 19050 h 1438375"/>
              <a:gd name="connsiteX34" fmla="*/ 3123529 w 4342729"/>
              <a:gd name="connsiteY34" fmla="*/ 0 h 1438375"/>
              <a:gd name="connsiteX35" fmla="*/ 2856829 w 4342729"/>
              <a:gd name="connsiteY35" fmla="*/ 9525 h 1438375"/>
              <a:gd name="connsiteX36" fmla="*/ 2780629 w 4342729"/>
              <a:gd name="connsiteY36" fmla="*/ 57150 h 1438375"/>
              <a:gd name="connsiteX37" fmla="*/ 2761579 w 4342729"/>
              <a:gd name="connsiteY37" fmla="*/ 85725 h 1438375"/>
              <a:gd name="connsiteX38" fmla="*/ 2704429 w 4342729"/>
              <a:gd name="connsiteY38" fmla="*/ 152400 h 1438375"/>
              <a:gd name="connsiteX39" fmla="*/ 2685379 w 4342729"/>
              <a:gd name="connsiteY39" fmla="*/ 180975 h 1438375"/>
              <a:gd name="connsiteX40" fmla="*/ 2637754 w 4342729"/>
              <a:gd name="connsiteY40" fmla="*/ 238125 h 1438375"/>
              <a:gd name="connsiteX41" fmla="*/ 2628229 w 4342729"/>
              <a:gd name="connsiteY41" fmla="*/ 266700 h 1438375"/>
              <a:gd name="connsiteX42" fmla="*/ 2609179 w 4342729"/>
              <a:gd name="connsiteY42" fmla="*/ 333375 h 1438375"/>
              <a:gd name="connsiteX43" fmla="*/ 2590129 w 4342729"/>
              <a:gd name="connsiteY43" fmla="*/ 361950 h 1438375"/>
              <a:gd name="connsiteX44" fmla="*/ 2561554 w 4342729"/>
              <a:gd name="connsiteY44" fmla="*/ 457200 h 1438375"/>
              <a:gd name="connsiteX45" fmla="*/ 2542504 w 4342729"/>
              <a:gd name="connsiteY45" fmla="*/ 485775 h 1438375"/>
              <a:gd name="connsiteX46" fmla="*/ 2523454 w 4342729"/>
              <a:gd name="connsiteY46" fmla="*/ 533400 h 1438375"/>
              <a:gd name="connsiteX47" fmla="*/ 2475829 w 4342729"/>
              <a:gd name="connsiteY47" fmla="*/ 609600 h 1438375"/>
              <a:gd name="connsiteX48" fmla="*/ 2447254 w 4342729"/>
              <a:gd name="connsiteY48" fmla="*/ 628650 h 1438375"/>
              <a:gd name="connsiteX49" fmla="*/ 2428204 w 4342729"/>
              <a:gd name="connsiteY49" fmla="*/ 657225 h 1438375"/>
              <a:gd name="connsiteX50" fmla="*/ 2361529 w 4342729"/>
              <a:gd name="connsiteY50" fmla="*/ 695325 h 1438375"/>
              <a:gd name="connsiteX51" fmla="*/ 2332954 w 4342729"/>
              <a:gd name="connsiteY51" fmla="*/ 723900 h 1438375"/>
              <a:gd name="connsiteX52" fmla="*/ 2304379 w 4342729"/>
              <a:gd name="connsiteY52" fmla="*/ 742950 h 1438375"/>
              <a:gd name="connsiteX53" fmla="*/ 2218654 w 4342729"/>
              <a:gd name="connsiteY53" fmla="*/ 809625 h 1438375"/>
              <a:gd name="connsiteX54" fmla="*/ 2190079 w 4342729"/>
              <a:gd name="connsiteY54" fmla="*/ 828675 h 1438375"/>
              <a:gd name="connsiteX55" fmla="*/ 2161504 w 4342729"/>
              <a:gd name="connsiteY55" fmla="*/ 847725 h 1438375"/>
              <a:gd name="connsiteX56" fmla="*/ 2047204 w 4342729"/>
              <a:gd name="connsiteY56" fmla="*/ 895350 h 1438375"/>
              <a:gd name="connsiteX57" fmla="*/ 1971004 w 4342729"/>
              <a:gd name="connsiteY57" fmla="*/ 914400 h 1438375"/>
              <a:gd name="connsiteX58" fmla="*/ 1894804 w 4342729"/>
              <a:gd name="connsiteY58" fmla="*/ 942975 h 1438375"/>
              <a:gd name="connsiteX59" fmla="*/ 1856704 w 4342729"/>
              <a:gd name="connsiteY59" fmla="*/ 971550 h 1438375"/>
              <a:gd name="connsiteX60" fmla="*/ 1828129 w 4342729"/>
              <a:gd name="connsiteY60" fmla="*/ 981075 h 1438375"/>
              <a:gd name="connsiteX61" fmla="*/ 1790029 w 4342729"/>
              <a:gd name="connsiteY61" fmla="*/ 1000125 h 1438375"/>
              <a:gd name="connsiteX62" fmla="*/ 1713829 w 4342729"/>
              <a:gd name="connsiteY62" fmla="*/ 1066800 h 1438375"/>
              <a:gd name="connsiteX63" fmla="*/ 1675729 w 4342729"/>
              <a:gd name="connsiteY63" fmla="*/ 1095375 h 1438375"/>
              <a:gd name="connsiteX64" fmla="*/ 1637629 w 4342729"/>
              <a:gd name="connsiteY64" fmla="*/ 1104900 h 1438375"/>
              <a:gd name="connsiteX65" fmla="*/ 1609054 w 4342729"/>
              <a:gd name="connsiteY65" fmla="*/ 1114425 h 1438375"/>
              <a:gd name="connsiteX66" fmla="*/ 1580479 w 4342729"/>
              <a:gd name="connsiteY66" fmla="*/ 1133475 h 1438375"/>
              <a:gd name="connsiteX67" fmla="*/ 1551904 w 4342729"/>
              <a:gd name="connsiteY67" fmla="*/ 1162050 h 1438375"/>
              <a:gd name="connsiteX68" fmla="*/ 1513804 w 4342729"/>
              <a:gd name="connsiteY68" fmla="*/ 1171575 h 1438375"/>
              <a:gd name="connsiteX69" fmla="*/ 1456654 w 4342729"/>
              <a:gd name="connsiteY69" fmla="*/ 1190625 h 1438375"/>
              <a:gd name="connsiteX70" fmla="*/ 1437604 w 4342729"/>
              <a:gd name="connsiteY70" fmla="*/ 1219200 h 1438375"/>
              <a:gd name="connsiteX71" fmla="*/ 1380454 w 4342729"/>
              <a:gd name="connsiteY71" fmla="*/ 1238250 h 1438375"/>
              <a:gd name="connsiteX72" fmla="*/ 1351879 w 4342729"/>
              <a:gd name="connsiteY72" fmla="*/ 1247775 h 1438375"/>
              <a:gd name="connsiteX73" fmla="*/ 1323304 w 4342729"/>
              <a:gd name="connsiteY73" fmla="*/ 1257300 h 1438375"/>
              <a:gd name="connsiteX74" fmla="*/ 1294729 w 4342729"/>
              <a:gd name="connsiteY74" fmla="*/ 1276350 h 1438375"/>
              <a:gd name="connsiteX75" fmla="*/ 1247104 w 4342729"/>
              <a:gd name="connsiteY75" fmla="*/ 1285875 h 1438375"/>
              <a:gd name="connsiteX76" fmla="*/ 1170904 w 4342729"/>
              <a:gd name="connsiteY76" fmla="*/ 1304925 h 1438375"/>
              <a:gd name="connsiteX77" fmla="*/ 1094704 w 4342729"/>
              <a:gd name="connsiteY77" fmla="*/ 1323975 h 1438375"/>
              <a:gd name="connsiteX78" fmla="*/ 1028029 w 4342729"/>
              <a:gd name="connsiteY78" fmla="*/ 1343025 h 1438375"/>
              <a:gd name="connsiteX79" fmla="*/ 980404 w 4342729"/>
              <a:gd name="connsiteY79" fmla="*/ 1352550 h 1438375"/>
              <a:gd name="connsiteX80" fmla="*/ 923254 w 4342729"/>
              <a:gd name="connsiteY80" fmla="*/ 1371600 h 1438375"/>
              <a:gd name="connsiteX81" fmla="*/ 851866 w 4342729"/>
              <a:gd name="connsiteY81" fmla="*/ 1395262 h 1438375"/>
              <a:gd name="connsiteX82" fmla="*/ 749398 w 4342729"/>
              <a:gd name="connsiteY82" fmla="*/ 1404687 h 1438375"/>
              <a:gd name="connsiteX83" fmla="*/ 663071 w 4342729"/>
              <a:gd name="connsiteY83" fmla="*/ 1402181 h 1438375"/>
              <a:gd name="connsiteX84" fmla="*/ 361279 w 4342729"/>
              <a:gd name="connsiteY84" fmla="*/ 1406993 h 1438375"/>
              <a:gd name="connsiteX85" fmla="*/ 327891 w 4342729"/>
              <a:gd name="connsiteY85" fmla="*/ 1423937 h 1438375"/>
              <a:gd name="connsiteX86" fmla="*/ 289691 w 4342729"/>
              <a:gd name="connsiteY86" fmla="*/ 1438375 h 143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342729" h="1438375">
                <a:moveTo>
                  <a:pt x="289691" y="1438375"/>
                </a:moveTo>
                <a:lnTo>
                  <a:pt x="4342729" y="1428750"/>
                </a:lnTo>
                <a:cubicBezTo>
                  <a:pt x="4317329" y="1419225"/>
                  <a:pt x="4289790" y="1414132"/>
                  <a:pt x="4266529" y="1400175"/>
                </a:cubicBezTo>
                <a:cubicBezTo>
                  <a:pt x="4256713" y="1394285"/>
                  <a:pt x="4256418" y="1378751"/>
                  <a:pt x="4247479" y="1371600"/>
                </a:cubicBezTo>
                <a:cubicBezTo>
                  <a:pt x="4170010" y="1309625"/>
                  <a:pt x="4270623" y="1423319"/>
                  <a:pt x="4190329" y="1343025"/>
                </a:cubicBezTo>
                <a:cubicBezTo>
                  <a:pt x="4175954" y="1328650"/>
                  <a:pt x="4163506" y="1312316"/>
                  <a:pt x="4152229" y="1295400"/>
                </a:cubicBezTo>
                <a:cubicBezTo>
                  <a:pt x="4144193" y="1283347"/>
                  <a:pt x="4128048" y="1239860"/>
                  <a:pt x="4114129" y="1228725"/>
                </a:cubicBezTo>
                <a:cubicBezTo>
                  <a:pt x="4106289" y="1222453"/>
                  <a:pt x="4095079" y="1222375"/>
                  <a:pt x="4085554" y="1219200"/>
                </a:cubicBezTo>
                <a:cubicBezTo>
                  <a:pt x="4068892" y="1152551"/>
                  <a:pt x="4089268" y="1206286"/>
                  <a:pt x="4047454" y="1152525"/>
                </a:cubicBezTo>
                <a:cubicBezTo>
                  <a:pt x="3987617" y="1075592"/>
                  <a:pt x="4036097" y="1113204"/>
                  <a:pt x="3980779" y="1076325"/>
                </a:cubicBezTo>
                <a:cubicBezTo>
                  <a:pt x="3974429" y="1057275"/>
                  <a:pt x="3972868" y="1035883"/>
                  <a:pt x="3961729" y="1019175"/>
                </a:cubicBezTo>
                <a:cubicBezTo>
                  <a:pt x="3939366" y="985631"/>
                  <a:pt x="3919224" y="960536"/>
                  <a:pt x="3904579" y="923925"/>
                </a:cubicBezTo>
                <a:cubicBezTo>
                  <a:pt x="3897121" y="905281"/>
                  <a:pt x="3891879" y="885825"/>
                  <a:pt x="3885529" y="866775"/>
                </a:cubicBezTo>
                <a:cubicBezTo>
                  <a:pt x="3882354" y="857250"/>
                  <a:pt x="3878439" y="847940"/>
                  <a:pt x="3876004" y="838200"/>
                </a:cubicBezTo>
                <a:cubicBezTo>
                  <a:pt x="3872829" y="825500"/>
                  <a:pt x="3871636" y="812132"/>
                  <a:pt x="3866479" y="800100"/>
                </a:cubicBezTo>
                <a:cubicBezTo>
                  <a:pt x="3861970" y="789578"/>
                  <a:pt x="3852078" y="781986"/>
                  <a:pt x="3847429" y="771525"/>
                </a:cubicBezTo>
                <a:cubicBezTo>
                  <a:pt x="3802089" y="669510"/>
                  <a:pt x="3852442" y="750469"/>
                  <a:pt x="3809329" y="685800"/>
                </a:cubicBezTo>
                <a:cubicBezTo>
                  <a:pt x="3798035" y="646270"/>
                  <a:pt x="3789652" y="608346"/>
                  <a:pt x="3771229" y="571500"/>
                </a:cubicBezTo>
                <a:cubicBezTo>
                  <a:pt x="3766109" y="561261"/>
                  <a:pt x="3757299" y="553164"/>
                  <a:pt x="3752179" y="542925"/>
                </a:cubicBezTo>
                <a:cubicBezTo>
                  <a:pt x="3736503" y="511573"/>
                  <a:pt x="3726709" y="459270"/>
                  <a:pt x="3695029" y="438150"/>
                </a:cubicBezTo>
                <a:lnTo>
                  <a:pt x="3666454" y="419100"/>
                </a:lnTo>
                <a:cubicBezTo>
                  <a:pt x="3615654" y="342900"/>
                  <a:pt x="3682329" y="434975"/>
                  <a:pt x="3618829" y="371475"/>
                </a:cubicBezTo>
                <a:cubicBezTo>
                  <a:pt x="3610734" y="363380"/>
                  <a:pt x="3608394" y="350438"/>
                  <a:pt x="3599779" y="342900"/>
                </a:cubicBezTo>
                <a:cubicBezTo>
                  <a:pt x="3582549" y="327823"/>
                  <a:pt x="3542629" y="304800"/>
                  <a:pt x="3542629" y="304800"/>
                </a:cubicBezTo>
                <a:cubicBezTo>
                  <a:pt x="3497734" y="237457"/>
                  <a:pt x="3556366" y="318537"/>
                  <a:pt x="3485479" y="247650"/>
                </a:cubicBezTo>
                <a:cubicBezTo>
                  <a:pt x="3477384" y="239555"/>
                  <a:pt x="3473758" y="227869"/>
                  <a:pt x="3466429" y="219075"/>
                </a:cubicBezTo>
                <a:cubicBezTo>
                  <a:pt x="3457805" y="208727"/>
                  <a:pt x="3446478" y="200848"/>
                  <a:pt x="3437854" y="190500"/>
                </a:cubicBezTo>
                <a:cubicBezTo>
                  <a:pt x="3430525" y="181706"/>
                  <a:pt x="3426899" y="170020"/>
                  <a:pt x="3418804" y="161925"/>
                </a:cubicBezTo>
                <a:cubicBezTo>
                  <a:pt x="3410709" y="153830"/>
                  <a:pt x="3399023" y="150204"/>
                  <a:pt x="3390229" y="142875"/>
                </a:cubicBezTo>
                <a:cubicBezTo>
                  <a:pt x="3379881" y="134251"/>
                  <a:pt x="3372615" y="122130"/>
                  <a:pt x="3361654" y="114300"/>
                </a:cubicBezTo>
                <a:cubicBezTo>
                  <a:pt x="3350100" y="106047"/>
                  <a:pt x="3335882" y="102295"/>
                  <a:pt x="3323554" y="95250"/>
                </a:cubicBezTo>
                <a:cubicBezTo>
                  <a:pt x="3313615" y="89570"/>
                  <a:pt x="3305440" y="80849"/>
                  <a:pt x="3294979" y="76200"/>
                </a:cubicBezTo>
                <a:cubicBezTo>
                  <a:pt x="3276629" y="68045"/>
                  <a:pt x="3254537" y="68289"/>
                  <a:pt x="3237829" y="57150"/>
                </a:cubicBezTo>
                <a:cubicBezTo>
                  <a:pt x="3218779" y="44450"/>
                  <a:pt x="3202399" y="26290"/>
                  <a:pt x="3180679" y="19050"/>
                </a:cubicBezTo>
                <a:lnTo>
                  <a:pt x="3123529" y="0"/>
                </a:lnTo>
                <a:cubicBezTo>
                  <a:pt x="3034629" y="3175"/>
                  <a:pt x="2945420" y="1471"/>
                  <a:pt x="2856829" y="9525"/>
                </a:cubicBezTo>
                <a:cubicBezTo>
                  <a:pt x="2822763" y="12622"/>
                  <a:pt x="2800758" y="32995"/>
                  <a:pt x="2780629" y="57150"/>
                </a:cubicBezTo>
                <a:cubicBezTo>
                  <a:pt x="2773300" y="65944"/>
                  <a:pt x="2768233" y="76410"/>
                  <a:pt x="2761579" y="85725"/>
                </a:cubicBezTo>
                <a:cubicBezTo>
                  <a:pt x="2690236" y="185606"/>
                  <a:pt x="2773661" y="69321"/>
                  <a:pt x="2704429" y="152400"/>
                </a:cubicBezTo>
                <a:cubicBezTo>
                  <a:pt x="2697100" y="161194"/>
                  <a:pt x="2692708" y="172181"/>
                  <a:pt x="2685379" y="180975"/>
                </a:cubicBezTo>
                <a:cubicBezTo>
                  <a:pt x="2659047" y="212573"/>
                  <a:pt x="2655491" y="202652"/>
                  <a:pt x="2637754" y="238125"/>
                </a:cubicBezTo>
                <a:cubicBezTo>
                  <a:pt x="2633264" y="247105"/>
                  <a:pt x="2630987" y="257046"/>
                  <a:pt x="2628229" y="266700"/>
                </a:cubicBezTo>
                <a:cubicBezTo>
                  <a:pt x="2624160" y="280942"/>
                  <a:pt x="2616792" y="318150"/>
                  <a:pt x="2609179" y="333375"/>
                </a:cubicBezTo>
                <a:cubicBezTo>
                  <a:pt x="2604059" y="343614"/>
                  <a:pt x="2596479" y="352425"/>
                  <a:pt x="2590129" y="361950"/>
                </a:cubicBezTo>
                <a:cubicBezTo>
                  <a:pt x="2584804" y="383248"/>
                  <a:pt x="2570830" y="443286"/>
                  <a:pt x="2561554" y="457200"/>
                </a:cubicBezTo>
                <a:cubicBezTo>
                  <a:pt x="2555204" y="466725"/>
                  <a:pt x="2547624" y="475536"/>
                  <a:pt x="2542504" y="485775"/>
                </a:cubicBezTo>
                <a:cubicBezTo>
                  <a:pt x="2534858" y="501068"/>
                  <a:pt x="2530398" y="517776"/>
                  <a:pt x="2523454" y="533400"/>
                </a:cubicBezTo>
                <a:cubicBezTo>
                  <a:pt x="2511382" y="560562"/>
                  <a:pt x="2497184" y="588245"/>
                  <a:pt x="2475829" y="609600"/>
                </a:cubicBezTo>
                <a:cubicBezTo>
                  <a:pt x="2467734" y="617695"/>
                  <a:pt x="2456779" y="622300"/>
                  <a:pt x="2447254" y="628650"/>
                </a:cubicBezTo>
                <a:cubicBezTo>
                  <a:pt x="2440904" y="638175"/>
                  <a:pt x="2436299" y="649130"/>
                  <a:pt x="2428204" y="657225"/>
                </a:cubicBezTo>
                <a:cubicBezTo>
                  <a:pt x="2405706" y="679723"/>
                  <a:pt x="2387676" y="676648"/>
                  <a:pt x="2361529" y="695325"/>
                </a:cubicBezTo>
                <a:cubicBezTo>
                  <a:pt x="2350568" y="703155"/>
                  <a:pt x="2343302" y="715276"/>
                  <a:pt x="2332954" y="723900"/>
                </a:cubicBezTo>
                <a:cubicBezTo>
                  <a:pt x="2324160" y="731229"/>
                  <a:pt x="2313173" y="735621"/>
                  <a:pt x="2304379" y="742950"/>
                </a:cubicBezTo>
                <a:cubicBezTo>
                  <a:pt x="2214850" y="817557"/>
                  <a:pt x="2363097" y="713330"/>
                  <a:pt x="2218654" y="809625"/>
                </a:cubicBezTo>
                <a:lnTo>
                  <a:pt x="2190079" y="828675"/>
                </a:lnTo>
                <a:cubicBezTo>
                  <a:pt x="2180554" y="835025"/>
                  <a:pt x="2172071" y="843322"/>
                  <a:pt x="2161504" y="847725"/>
                </a:cubicBezTo>
                <a:cubicBezTo>
                  <a:pt x="2123404" y="863600"/>
                  <a:pt x="2087247" y="885339"/>
                  <a:pt x="2047204" y="895350"/>
                </a:cubicBezTo>
                <a:cubicBezTo>
                  <a:pt x="2021804" y="901700"/>
                  <a:pt x="1994422" y="902691"/>
                  <a:pt x="1971004" y="914400"/>
                </a:cubicBezTo>
                <a:cubicBezTo>
                  <a:pt x="1921195" y="939304"/>
                  <a:pt x="1946679" y="930006"/>
                  <a:pt x="1894804" y="942975"/>
                </a:cubicBezTo>
                <a:cubicBezTo>
                  <a:pt x="1882104" y="952500"/>
                  <a:pt x="1870487" y="963674"/>
                  <a:pt x="1856704" y="971550"/>
                </a:cubicBezTo>
                <a:cubicBezTo>
                  <a:pt x="1847987" y="976531"/>
                  <a:pt x="1837357" y="977120"/>
                  <a:pt x="1828129" y="981075"/>
                </a:cubicBezTo>
                <a:cubicBezTo>
                  <a:pt x="1815078" y="986668"/>
                  <a:pt x="1802729" y="993775"/>
                  <a:pt x="1790029" y="1000125"/>
                </a:cubicBezTo>
                <a:cubicBezTo>
                  <a:pt x="1745095" y="1060037"/>
                  <a:pt x="1781190" y="1021892"/>
                  <a:pt x="1713829" y="1066800"/>
                </a:cubicBezTo>
                <a:cubicBezTo>
                  <a:pt x="1700620" y="1075606"/>
                  <a:pt x="1689928" y="1088275"/>
                  <a:pt x="1675729" y="1095375"/>
                </a:cubicBezTo>
                <a:cubicBezTo>
                  <a:pt x="1664020" y="1101229"/>
                  <a:pt x="1650216" y="1101304"/>
                  <a:pt x="1637629" y="1104900"/>
                </a:cubicBezTo>
                <a:cubicBezTo>
                  <a:pt x="1627975" y="1107658"/>
                  <a:pt x="1618034" y="1109935"/>
                  <a:pt x="1609054" y="1114425"/>
                </a:cubicBezTo>
                <a:cubicBezTo>
                  <a:pt x="1598815" y="1119545"/>
                  <a:pt x="1589273" y="1126146"/>
                  <a:pt x="1580479" y="1133475"/>
                </a:cubicBezTo>
                <a:cubicBezTo>
                  <a:pt x="1570131" y="1142099"/>
                  <a:pt x="1563600" y="1155367"/>
                  <a:pt x="1551904" y="1162050"/>
                </a:cubicBezTo>
                <a:cubicBezTo>
                  <a:pt x="1540538" y="1168545"/>
                  <a:pt x="1526343" y="1167813"/>
                  <a:pt x="1513804" y="1171575"/>
                </a:cubicBezTo>
                <a:cubicBezTo>
                  <a:pt x="1494570" y="1177345"/>
                  <a:pt x="1456654" y="1190625"/>
                  <a:pt x="1456654" y="1190625"/>
                </a:cubicBezTo>
                <a:cubicBezTo>
                  <a:pt x="1450304" y="1200150"/>
                  <a:pt x="1447312" y="1213133"/>
                  <a:pt x="1437604" y="1219200"/>
                </a:cubicBezTo>
                <a:cubicBezTo>
                  <a:pt x="1420576" y="1229843"/>
                  <a:pt x="1399504" y="1231900"/>
                  <a:pt x="1380454" y="1238250"/>
                </a:cubicBezTo>
                <a:lnTo>
                  <a:pt x="1351879" y="1247775"/>
                </a:lnTo>
                <a:cubicBezTo>
                  <a:pt x="1342354" y="1250950"/>
                  <a:pt x="1331658" y="1251731"/>
                  <a:pt x="1323304" y="1257300"/>
                </a:cubicBezTo>
                <a:cubicBezTo>
                  <a:pt x="1313779" y="1263650"/>
                  <a:pt x="1305448" y="1272330"/>
                  <a:pt x="1294729" y="1276350"/>
                </a:cubicBezTo>
                <a:cubicBezTo>
                  <a:pt x="1279570" y="1282034"/>
                  <a:pt x="1262879" y="1282235"/>
                  <a:pt x="1247104" y="1285875"/>
                </a:cubicBezTo>
                <a:cubicBezTo>
                  <a:pt x="1221593" y="1291762"/>
                  <a:pt x="1195742" y="1296646"/>
                  <a:pt x="1170904" y="1304925"/>
                </a:cubicBezTo>
                <a:cubicBezTo>
                  <a:pt x="1105585" y="1326698"/>
                  <a:pt x="1186656" y="1300987"/>
                  <a:pt x="1094704" y="1323975"/>
                </a:cubicBezTo>
                <a:cubicBezTo>
                  <a:pt x="1072280" y="1329581"/>
                  <a:pt x="1050453" y="1337419"/>
                  <a:pt x="1028029" y="1343025"/>
                </a:cubicBezTo>
                <a:cubicBezTo>
                  <a:pt x="1012323" y="1346952"/>
                  <a:pt x="996023" y="1348290"/>
                  <a:pt x="980404" y="1352550"/>
                </a:cubicBezTo>
                <a:cubicBezTo>
                  <a:pt x="961031" y="1357834"/>
                  <a:pt x="944677" y="1364481"/>
                  <a:pt x="923254" y="1371600"/>
                </a:cubicBezTo>
                <a:cubicBezTo>
                  <a:pt x="901831" y="1378719"/>
                  <a:pt x="880842" y="1389748"/>
                  <a:pt x="851866" y="1395262"/>
                </a:cubicBezTo>
                <a:cubicBezTo>
                  <a:pt x="822890" y="1400777"/>
                  <a:pt x="826012" y="1393742"/>
                  <a:pt x="749398" y="1404687"/>
                </a:cubicBezTo>
                <a:cubicBezTo>
                  <a:pt x="739873" y="1407862"/>
                  <a:pt x="727758" y="1401797"/>
                  <a:pt x="663071" y="1402181"/>
                </a:cubicBezTo>
                <a:cubicBezTo>
                  <a:pt x="598385" y="1402565"/>
                  <a:pt x="514340" y="1412459"/>
                  <a:pt x="361279" y="1406993"/>
                </a:cubicBezTo>
                <a:cubicBezTo>
                  <a:pt x="351754" y="1403818"/>
                  <a:pt x="335731" y="1430209"/>
                  <a:pt x="327891" y="1423937"/>
                </a:cubicBezTo>
                <a:cubicBezTo>
                  <a:pt x="318952" y="1416786"/>
                  <a:pt x="-379449" y="1437573"/>
                  <a:pt x="289691" y="14383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7997951" y="2675751"/>
            <a:ext cx="2649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not normal</a:t>
            </a:r>
            <a:endParaRPr lang="en-AU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048000" y="4786788"/>
            <a:ext cx="1" cy="5232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14016" y="5310008"/>
            <a:ext cx="1544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m</a:t>
            </a:r>
            <a:r>
              <a:rPr lang="en-AU" dirty="0" smtClean="0"/>
              <a:t>ore likely </a:t>
            </a:r>
          </a:p>
          <a:p>
            <a:r>
              <a:rPr lang="en-AU" dirty="0" smtClean="0"/>
              <a:t>in the middle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1544748" y="6130959"/>
            <a:ext cx="3486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less likely on either side</a:t>
            </a:r>
          </a:p>
          <a:p>
            <a:r>
              <a:rPr lang="en-AU" dirty="0" smtClean="0"/>
              <a:t>just as likely one side as the other</a:t>
            </a:r>
            <a:endParaRPr lang="en-AU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822704" y="4786788"/>
            <a:ext cx="0" cy="16057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602480" y="4786788"/>
            <a:ext cx="0" cy="16057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92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2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Information about the variables</a:t>
            </a:r>
            <a:br>
              <a:rPr lang="en-AU" dirty="0" smtClean="0"/>
            </a:br>
            <a:r>
              <a:rPr lang="en-AU" sz="3600" dirty="0" smtClean="0"/>
              <a:t>changes the statistical calculations you can do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8867" y="2084831"/>
            <a:ext cx="5754398" cy="4023361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How many variables are involved</a:t>
            </a:r>
          </a:p>
          <a:p>
            <a:r>
              <a:rPr lang="en-AU" dirty="0" smtClean="0"/>
              <a:t>What </a:t>
            </a:r>
            <a:r>
              <a:rPr lang="en-AU" dirty="0"/>
              <a:t>kind of variables they </a:t>
            </a:r>
            <a:r>
              <a:rPr lang="en-AU" dirty="0" smtClean="0"/>
              <a:t>are</a:t>
            </a:r>
          </a:p>
          <a:p>
            <a:r>
              <a:rPr lang="en-AU" dirty="0" smtClean="0"/>
              <a:t>Categorical variables </a:t>
            </a:r>
            <a:br>
              <a:rPr lang="en-AU" dirty="0" smtClean="0"/>
            </a:br>
            <a:r>
              <a:rPr lang="en-AU" dirty="0" smtClean="0"/>
              <a:t>– </a:t>
            </a:r>
            <a:r>
              <a:rPr lang="en-AU" dirty="0" smtClean="0"/>
              <a:t>whether there are two categories or more than two</a:t>
            </a:r>
            <a:endParaRPr lang="en-AU" dirty="0" smtClean="0"/>
          </a:p>
          <a:p>
            <a:r>
              <a:rPr lang="en-AU" dirty="0" smtClean="0"/>
              <a:t>Categorical explanatory variables </a:t>
            </a:r>
            <a:br>
              <a:rPr lang="en-AU" dirty="0" smtClean="0"/>
            </a:br>
            <a:r>
              <a:rPr lang="en-AU" dirty="0" smtClean="0"/>
              <a:t>– whether they go with independent groups or repeated measures</a:t>
            </a:r>
          </a:p>
          <a:p>
            <a:r>
              <a:rPr lang="en-AU" dirty="0" smtClean="0"/>
              <a:t>Numerical outcome variables </a:t>
            </a:r>
            <a:br>
              <a:rPr lang="en-AU" dirty="0" smtClean="0"/>
            </a:br>
            <a:r>
              <a:rPr lang="en-AU" dirty="0" smtClean="0"/>
              <a:t>– whether the distribution is normal</a:t>
            </a:r>
            <a:br>
              <a:rPr lang="en-AU" dirty="0" smtClean="0"/>
            </a:br>
            <a:r>
              <a:rPr lang="en-AU" sz="2200" dirty="0" smtClean="0"/>
              <a:t>(probably doesn’t matter if sample size is large)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6903682" y="3077647"/>
            <a:ext cx="4450118" cy="2328673"/>
            <a:chOff x="7951692" y="2084831"/>
            <a:chExt cx="3019623" cy="1517411"/>
          </a:xfrm>
        </p:grpSpPr>
        <p:grpSp>
          <p:nvGrpSpPr>
            <p:cNvPr id="6" name="Group 5"/>
            <p:cNvGrpSpPr/>
            <p:nvPr/>
          </p:nvGrpSpPr>
          <p:grpSpPr>
            <a:xfrm>
              <a:off x="7951692" y="2084831"/>
              <a:ext cx="3019623" cy="760680"/>
              <a:chOff x="392662" y="4601310"/>
              <a:chExt cx="3480673" cy="803798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370" t="3672" r="1901" b="61662"/>
              <a:stretch/>
            </p:blipFill>
            <p:spPr>
              <a:xfrm>
                <a:off x="2623956" y="4619416"/>
                <a:ext cx="1249379" cy="785692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054" t="55697" r="2885" b="9636"/>
              <a:stretch/>
            </p:blipFill>
            <p:spPr>
              <a:xfrm>
                <a:off x="392662" y="4601310"/>
                <a:ext cx="1205739" cy="785691"/>
              </a:xfrm>
              <a:prstGeom prst="rect">
                <a:avLst/>
              </a:prstGeom>
            </p:spPr>
          </p:pic>
          <p:sp>
            <p:nvSpPr>
              <p:cNvPr id="9" name="Right Arrow 8"/>
              <p:cNvSpPr/>
              <p:nvPr/>
            </p:nvSpPr>
            <p:spPr>
              <a:xfrm rot="10800000">
                <a:off x="1648660" y="4767819"/>
                <a:ext cx="874778" cy="488887"/>
              </a:xfrm>
              <a:prstGeom prst="rightArrow">
                <a:avLst>
                  <a:gd name="adj1" fmla="val 50000"/>
                  <a:gd name="adj2" fmla="val 77778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2232" y="2574686"/>
              <a:ext cx="757341" cy="1027556"/>
            </a:xfrm>
            <a:prstGeom prst="rect">
              <a:avLst/>
            </a:prstGeom>
          </p:spPr>
        </p:pic>
        <p:sp>
          <p:nvSpPr>
            <p:cNvPr id="11" name="Freeform 10"/>
            <p:cNvSpPr/>
            <p:nvPr/>
          </p:nvSpPr>
          <p:spPr>
            <a:xfrm>
              <a:off x="8049428" y="2828375"/>
              <a:ext cx="682775" cy="207371"/>
            </a:xfrm>
            <a:custGeom>
              <a:avLst/>
              <a:gdLst>
                <a:gd name="connsiteX0" fmla="*/ 251450 w 4017692"/>
                <a:gd name="connsiteY0" fmla="*/ 1520982 h 1521599"/>
                <a:gd name="connsiteX1" fmla="*/ 4017692 w 4017692"/>
                <a:gd name="connsiteY1" fmla="*/ 1520982 h 1521599"/>
                <a:gd name="connsiteX2" fmla="*/ 3927157 w 4017692"/>
                <a:gd name="connsiteY2" fmla="*/ 1511928 h 1521599"/>
                <a:gd name="connsiteX3" fmla="*/ 3881890 w 4017692"/>
                <a:gd name="connsiteY3" fmla="*/ 1502875 h 1521599"/>
                <a:gd name="connsiteX4" fmla="*/ 3691767 w 4017692"/>
                <a:gd name="connsiteY4" fmla="*/ 1493821 h 1521599"/>
                <a:gd name="connsiteX5" fmla="*/ 3565018 w 4017692"/>
                <a:gd name="connsiteY5" fmla="*/ 1484768 h 1521599"/>
                <a:gd name="connsiteX6" fmla="*/ 3492591 w 4017692"/>
                <a:gd name="connsiteY6" fmla="*/ 1466661 h 1521599"/>
                <a:gd name="connsiteX7" fmla="*/ 3456377 w 4017692"/>
                <a:gd name="connsiteY7" fmla="*/ 1457608 h 1521599"/>
                <a:gd name="connsiteX8" fmla="*/ 3402056 w 4017692"/>
                <a:gd name="connsiteY8" fmla="*/ 1439501 h 1521599"/>
                <a:gd name="connsiteX9" fmla="*/ 3293414 w 4017692"/>
                <a:gd name="connsiteY9" fmla="*/ 1412340 h 1521599"/>
                <a:gd name="connsiteX10" fmla="*/ 3220987 w 4017692"/>
                <a:gd name="connsiteY10" fmla="*/ 1394233 h 1521599"/>
                <a:gd name="connsiteX11" fmla="*/ 3184773 w 4017692"/>
                <a:gd name="connsiteY11" fmla="*/ 1385180 h 1521599"/>
                <a:gd name="connsiteX12" fmla="*/ 3130452 w 4017692"/>
                <a:gd name="connsiteY12" fmla="*/ 1367073 h 1521599"/>
                <a:gd name="connsiteX13" fmla="*/ 3103292 w 4017692"/>
                <a:gd name="connsiteY13" fmla="*/ 1339913 h 1521599"/>
                <a:gd name="connsiteX14" fmla="*/ 3076131 w 4017692"/>
                <a:gd name="connsiteY14" fmla="*/ 1321806 h 1521599"/>
                <a:gd name="connsiteX15" fmla="*/ 3067078 w 4017692"/>
                <a:gd name="connsiteY15" fmla="*/ 1294645 h 1521599"/>
                <a:gd name="connsiteX16" fmla="*/ 3012757 w 4017692"/>
                <a:gd name="connsiteY16" fmla="*/ 1240324 h 1521599"/>
                <a:gd name="connsiteX17" fmla="*/ 2967490 w 4017692"/>
                <a:gd name="connsiteY17" fmla="*/ 1176950 h 1521599"/>
                <a:gd name="connsiteX18" fmla="*/ 2949383 w 4017692"/>
                <a:gd name="connsiteY18" fmla="*/ 1149790 h 1521599"/>
                <a:gd name="connsiteX19" fmla="*/ 2922222 w 4017692"/>
                <a:gd name="connsiteY19" fmla="*/ 1131683 h 1521599"/>
                <a:gd name="connsiteX20" fmla="*/ 2886009 w 4017692"/>
                <a:gd name="connsiteY20" fmla="*/ 1077362 h 1521599"/>
                <a:gd name="connsiteX21" fmla="*/ 2849795 w 4017692"/>
                <a:gd name="connsiteY21" fmla="*/ 1023041 h 1521599"/>
                <a:gd name="connsiteX22" fmla="*/ 2813581 w 4017692"/>
                <a:gd name="connsiteY22" fmla="*/ 932507 h 1521599"/>
                <a:gd name="connsiteX23" fmla="*/ 2795474 w 4017692"/>
                <a:gd name="connsiteY23" fmla="*/ 905346 h 1521599"/>
                <a:gd name="connsiteX24" fmla="*/ 2768313 w 4017692"/>
                <a:gd name="connsiteY24" fmla="*/ 851025 h 1521599"/>
                <a:gd name="connsiteX25" fmla="*/ 2723046 w 4017692"/>
                <a:gd name="connsiteY25" fmla="*/ 769544 h 1521599"/>
                <a:gd name="connsiteX26" fmla="*/ 2704939 w 4017692"/>
                <a:gd name="connsiteY26" fmla="*/ 733330 h 1521599"/>
                <a:gd name="connsiteX27" fmla="*/ 2695886 w 4017692"/>
                <a:gd name="connsiteY27" fmla="*/ 697117 h 1521599"/>
                <a:gd name="connsiteX28" fmla="*/ 2650618 w 4017692"/>
                <a:gd name="connsiteY28" fmla="*/ 624689 h 1521599"/>
                <a:gd name="connsiteX29" fmla="*/ 2632511 w 4017692"/>
                <a:gd name="connsiteY29" fmla="*/ 579421 h 1521599"/>
                <a:gd name="connsiteX30" fmla="*/ 2596298 w 4017692"/>
                <a:gd name="connsiteY30" fmla="*/ 525101 h 1521599"/>
                <a:gd name="connsiteX31" fmla="*/ 2587244 w 4017692"/>
                <a:gd name="connsiteY31" fmla="*/ 497940 h 1521599"/>
                <a:gd name="connsiteX32" fmla="*/ 2578191 w 4017692"/>
                <a:gd name="connsiteY32" fmla="*/ 461726 h 1521599"/>
                <a:gd name="connsiteX33" fmla="*/ 2560084 w 4017692"/>
                <a:gd name="connsiteY33" fmla="*/ 434566 h 1521599"/>
                <a:gd name="connsiteX34" fmla="*/ 2541977 w 4017692"/>
                <a:gd name="connsiteY34" fmla="*/ 371192 h 1521599"/>
                <a:gd name="connsiteX35" fmla="*/ 2523870 w 4017692"/>
                <a:gd name="connsiteY35" fmla="*/ 344031 h 1521599"/>
                <a:gd name="connsiteX36" fmla="*/ 2514816 w 4017692"/>
                <a:gd name="connsiteY36" fmla="*/ 316871 h 1521599"/>
                <a:gd name="connsiteX37" fmla="*/ 2496710 w 4017692"/>
                <a:gd name="connsiteY37" fmla="*/ 289711 h 1521599"/>
                <a:gd name="connsiteX38" fmla="*/ 2487656 w 4017692"/>
                <a:gd name="connsiteY38" fmla="*/ 262550 h 1521599"/>
                <a:gd name="connsiteX39" fmla="*/ 2469549 w 4017692"/>
                <a:gd name="connsiteY39" fmla="*/ 235390 h 1521599"/>
                <a:gd name="connsiteX40" fmla="*/ 2415228 w 4017692"/>
                <a:gd name="connsiteY40" fmla="*/ 172016 h 1521599"/>
                <a:gd name="connsiteX41" fmla="*/ 2406175 w 4017692"/>
                <a:gd name="connsiteY41" fmla="*/ 144855 h 1521599"/>
                <a:gd name="connsiteX42" fmla="*/ 2379014 w 4017692"/>
                <a:gd name="connsiteY42" fmla="*/ 117695 h 1521599"/>
                <a:gd name="connsiteX43" fmla="*/ 2324694 w 4017692"/>
                <a:gd name="connsiteY43" fmla="*/ 90534 h 1521599"/>
                <a:gd name="connsiteX44" fmla="*/ 2297533 w 4017692"/>
                <a:gd name="connsiteY44" fmla="*/ 63374 h 1521599"/>
                <a:gd name="connsiteX45" fmla="*/ 2243212 w 4017692"/>
                <a:gd name="connsiteY45" fmla="*/ 45267 h 1521599"/>
                <a:gd name="connsiteX46" fmla="*/ 2225106 w 4017692"/>
                <a:gd name="connsiteY46" fmla="*/ 18107 h 1521599"/>
                <a:gd name="connsiteX47" fmla="*/ 2170785 w 4017692"/>
                <a:gd name="connsiteY47" fmla="*/ 0 h 1521599"/>
                <a:gd name="connsiteX48" fmla="*/ 2016876 w 4017692"/>
                <a:gd name="connsiteY48" fmla="*/ 9053 h 1521599"/>
                <a:gd name="connsiteX49" fmla="*/ 1998769 w 4017692"/>
                <a:gd name="connsiteY49" fmla="*/ 36214 h 1521599"/>
                <a:gd name="connsiteX50" fmla="*/ 1971609 w 4017692"/>
                <a:gd name="connsiteY50" fmla="*/ 54320 h 1521599"/>
                <a:gd name="connsiteX51" fmla="*/ 1953502 w 4017692"/>
                <a:gd name="connsiteY51" fmla="*/ 81481 h 1521599"/>
                <a:gd name="connsiteX52" fmla="*/ 1926341 w 4017692"/>
                <a:gd name="connsiteY52" fmla="*/ 99588 h 1521599"/>
                <a:gd name="connsiteX53" fmla="*/ 1917288 w 4017692"/>
                <a:gd name="connsiteY53" fmla="*/ 126748 h 1521599"/>
                <a:gd name="connsiteX54" fmla="*/ 1881074 w 4017692"/>
                <a:gd name="connsiteY54" fmla="*/ 153909 h 1521599"/>
                <a:gd name="connsiteX55" fmla="*/ 1872020 w 4017692"/>
                <a:gd name="connsiteY55" fmla="*/ 199176 h 1521599"/>
                <a:gd name="connsiteX56" fmla="*/ 1844860 w 4017692"/>
                <a:gd name="connsiteY56" fmla="*/ 217283 h 1521599"/>
                <a:gd name="connsiteX57" fmla="*/ 1781486 w 4017692"/>
                <a:gd name="connsiteY57" fmla="*/ 316871 h 1521599"/>
                <a:gd name="connsiteX58" fmla="*/ 1763379 w 4017692"/>
                <a:gd name="connsiteY58" fmla="*/ 371192 h 1521599"/>
                <a:gd name="connsiteX59" fmla="*/ 1754325 w 4017692"/>
                <a:gd name="connsiteY59" fmla="*/ 398352 h 1521599"/>
                <a:gd name="connsiteX60" fmla="*/ 1745272 w 4017692"/>
                <a:gd name="connsiteY60" fmla="*/ 425513 h 1521599"/>
                <a:gd name="connsiteX61" fmla="*/ 1709058 w 4017692"/>
                <a:gd name="connsiteY61" fmla="*/ 506994 h 1521599"/>
                <a:gd name="connsiteX62" fmla="*/ 1672844 w 4017692"/>
                <a:gd name="connsiteY62" fmla="*/ 570368 h 1521599"/>
                <a:gd name="connsiteX63" fmla="*/ 1663791 w 4017692"/>
                <a:gd name="connsiteY63" fmla="*/ 597528 h 1521599"/>
                <a:gd name="connsiteX64" fmla="*/ 1645684 w 4017692"/>
                <a:gd name="connsiteY64" fmla="*/ 624689 h 1521599"/>
                <a:gd name="connsiteX65" fmla="*/ 1609470 w 4017692"/>
                <a:gd name="connsiteY65" fmla="*/ 679010 h 1521599"/>
                <a:gd name="connsiteX66" fmla="*/ 1573256 w 4017692"/>
                <a:gd name="connsiteY66" fmla="*/ 769544 h 1521599"/>
                <a:gd name="connsiteX67" fmla="*/ 1537042 w 4017692"/>
                <a:gd name="connsiteY67" fmla="*/ 823865 h 1521599"/>
                <a:gd name="connsiteX68" fmla="*/ 1500828 w 4017692"/>
                <a:gd name="connsiteY68" fmla="*/ 905346 h 1521599"/>
                <a:gd name="connsiteX69" fmla="*/ 1491775 w 4017692"/>
                <a:gd name="connsiteY69" fmla="*/ 932507 h 1521599"/>
                <a:gd name="connsiteX70" fmla="*/ 1473668 w 4017692"/>
                <a:gd name="connsiteY70" fmla="*/ 959667 h 1521599"/>
                <a:gd name="connsiteX71" fmla="*/ 1464614 w 4017692"/>
                <a:gd name="connsiteY71" fmla="*/ 995881 h 1521599"/>
                <a:gd name="connsiteX72" fmla="*/ 1446508 w 4017692"/>
                <a:gd name="connsiteY72" fmla="*/ 1023041 h 1521599"/>
                <a:gd name="connsiteX73" fmla="*/ 1419347 w 4017692"/>
                <a:gd name="connsiteY73" fmla="*/ 1077362 h 1521599"/>
                <a:gd name="connsiteX74" fmla="*/ 1374080 w 4017692"/>
                <a:gd name="connsiteY74" fmla="*/ 1167897 h 1521599"/>
                <a:gd name="connsiteX75" fmla="*/ 1355973 w 4017692"/>
                <a:gd name="connsiteY75" fmla="*/ 1195057 h 1521599"/>
                <a:gd name="connsiteX76" fmla="*/ 1328812 w 4017692"/>
                <a:gd name="connsiteY76" fmla="*/ 1204111 h 1521599"/>
                <a:gd name="connsiteX77" fmla="*/ 1310706 w 4017692"/>
                <a:gd name="connsiteY77" fmla="*/ 1231271 h 1521599"/>
                <a:gd name="connsiteX78" fmla="*/ 1283545 w 4017692"/>
                <a:gd name="connsiteY78" fmla="*/ 1240324 h 1521599"/>
                <a:gd name="connsiteX79" fmla="*/ 1247331 w 4017692"/>
                <a:gd name="connsiteY79" fmla="*/ 1267485 h 1521599"/>
                <a:gd name="connsiteX80" fmla="*/ 1220171 w 4017692"/>
                <a:gd name="connsiteY80" fmla="*/ 1294645 h 1521599"/>
                <a:gd name="connsiteX81" fmla="*/ 1193010 w 4017692"/>
                <a:gd name="connsiteY81" fmla="*/ 1312752 h 1521599"/>
                <a:gd name="connsiteX82" fmla="*/ 1165850 w 4017692"/>
                <a:gd name="connsiteY82" fmla="*/ 1339913 h 1521599"/>
                <a:gd name="connsiteX83" fmla="*/ 1111529 w 4017692"/>
                <a:gd name="connsiteY83" fmla="*/ 1367073 h 1521599"/>
                <a:gd name="connsiteX84" fmla="*/ 1084369 w 4017692"/>
                <a:gd name="connsiteY84" fmla="*/ 1385180 h 1521599"/>
                <a:gd name="connsiteX85" fmla="*/ 1030048 w 4017692"/>
                <a:gd name="connsiteY85" fmla="*/ 1403287 h 1521599"/>
                <a:gd name="connsiteX86" fmla="*/ 1002888 w 4017692"/>
                <a:gd name="connsiteY86" fmla="*/ 1412340 h 1521599"/>
                <a:gd name="connsiteX87" fmla="*/ 957620 w 4017692"/>
                <a:gd name="connsiteY87" fmla="*/ 1421394 h 1521599"/>
                <a:gd name="connsiteX88" fmla="*/ 903300 w 4017692"/>
                <a:gd name="connsiteY88" fmla="*/ 1439501 h 1521599"/>
                <a:gd name="connsiteX89" fmla="*/ 876139 w 4017692"/>
                <a:gd name="connsiteY89" fmla="*/ 1448554 h 1521599"/>
                <a:gd name="connsiteX90" fmla="*/ 848979 w 4017692"/>
                <a:gd name="connsiteY90" fmla="*/ 1457608 h 1521599"/>
                <a:gd name="connsiteX91" fmla="*/ 676963 w 4017692"/>
                <a:gd name="connsiteY91" fmla="*/ 1466661 h 1521599"/>
                <a:gd name="connsiteX92" fmla="*/ 586428 w 4017692"/>
                <a:gd name="connsiteY92" fmla="*/ 1484768 h 1521599"/>
                <a:gd name="connsiteX93" fmla="*/ 559268 w 4017692"/>
                <a:gd name="connsiteY93" fmla="*/ 1493821 h 1521599"/>
                <a:gd name="connsiteX94" fmla="*/ 459680 w 4017692"/>
                <a:gd name="connsiteY94" fmla="*/ 1502875 h 1521599"/>
                <a:gd name="connsiteX95" fmla="*/ 351038 w 4017692"/>
                <a:gd name="connsiteY95" fmla="*/ 1520982 h 1521599"/>
                <a:gd name="connsiteX96" fmla="*/ 251450 w 4017692"/>
                <a:gd name="connsiteY96" fmla="*/ 1520982 h 152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4017692" h="1521599">
                  <a:moveTo>
                    <a:pt x="251450" y="1520982"/>
                  </a:moveTo>
                  <a:lnTo>
                    <a:pt x="4017692" y="1520982"/>
                  </a:lnTo>
                  <a:cubicBezTo>
                    <a:pt x="3987514" y="1517964"/>
                    <a:pt x="3957220" y="1515936"/>
                    <a:pt x="3927157" y="1511928"/>
                  </a:cubicBezTo>
                  <a:cubicBezTo>
                    <a:pt x="3911904" y="1509894"/>
                    <a:pt x="3897232" y="1504055"/>
                    <a:pt x="3881890" y="1502875"/>
                  </a:cubicBezTo>
                  <a:cubicBezTo>
                    <a:pt x="3818631" y="1498009"/>
                    <a:pt x="3755110" y="1497441"/>
                    <a:pt x="3691767" y="1493821"/>
                  </a:cubicBezTo>
                  <a:cubicBezTo>
                    <a:pt x="3649479" y="1491405"/>
                    <a:pt x="3607268" y="1487786"/>
                    <a:pt x="3565018" y="1484768"/>
                  </a:cubicBezTo>
                  <a:cubicBezTo>
                    <a:pt x="3472973" y="1466360"/>
                    <a:pt x="3557556" y="1485223"/>
                    <a:pt x="3492591" y="1466661"/>
                  </a:cubicBezTo>
                  <a:cubicBezTo>
                    <a:pt x="3480627" y="1463243"/>
                    <a:pt x="3468295" y="1461183"/>
                    <a:pt x="3456377" y="1457608"/>
                  </a:cubicBezTo>
                  <a:cubicBezTo>
                    <a:pt x="3438095" y="1452124"/>
                    <a:pt x="3402056" y="1439501"/>
                    <a:pt x="3402056" y="1439501"/>
                  </a:cubicBezTo>
                  <a:cubicBezTo>
                    <a:pt x="3347258" y="1402969"/>
                    <a:pt x="3398016" y="1430800"/>
                    <a:pt x="3293414" y="1412340"/>
                  </a:cubicBezTo>
                  <a:cubicBezTo>
                    <a:pt x="3268907" y="1408015"/>
                    <a:pt x="3245129" y="1400269"/>
                    <a:pt x="3220987" y="1394233"/>
                  </a:cubicBezTo>
                  <a:cubicBezTo>
                    <a:pt x="3208916" y="1391215"/>
                    <a:pt x="3196577" y="1389115"/>
                    <a:pt x="3184773" y="1385180"/>
                  </a:cubicBezTo>
                  <a:lnTo>
                    <a:pt x="3130452" y="1367073"/>
                  </a:lnTo>
                  <a:cubicBezTo>
                    <a:pt x="3121399" y="1358020"/>
                    <a:pt x="3113128" y="1348109"/>
                    <a:pt x="3103292" y="1339913"/>
                  </a:cubicBezTo>
                  <a:cubicBezTo>
                    <a:pt x="3094933" y="1332947"/>
                    <a:pt x="3082928" y="1330303"/>
                    <a:pt x="3076131" y="1321806"/>
                  </a:cubicBezTo>
                  <a:cubicBezTo>
                    <a:pt x="3070169" y="1314354"/>
                    <a:pt x="3072937" y="1302178"/>
                    <a:pt x="3067078" y="1294645"/>
                  </a:cubicBezTo>
                  <a:cubicBezTo>
                    <a:pt x="3051357" y="1274432"/>
                    <a:pt x="3026961" y="1261630"/>
                    <a:pt x="3012757" y="1240324"/>
                  </a:cubicBezTo>
                  <a:cubicBezTo>
                    <a:pt x="2970084" y="1176316"/>
                    <a:pt x="3023638" y="1255557"/>
                    <a:pt x="2967490" y="1176950"/>
                  </a:cubicBezTo>
                  <a:cubicBezTo>
                    <a:pt x="2961166" y="1168096"/>
                    <a:pt x="2957077" y="1157484"/>
                    <a:pt x="2949383" y="1149790"/>
                  </a:cubicBezTo>
                  <a:cubicBezTo>
                    <a:pt x="2941689" y="1142096"/>
                    <a:pt x="2931276" y="1137719"/>
                    <a:pt x="2922222" y="1131683"/>
                  </a:cubicBezTo>
                  <a:cubicBezTo>
                    <a:pt x="2900698" y="1067105"/>
                    <a:pt x="2931217" y="1145173"/>
                    <a:pt x="2886009" y="1077362"/>
                  </a:cubicBezTo>
                  <a:cubicBezTo>
                    <a:pt x="2833597" y="998745"/>
                    <a:pt x="2936442" y="1109692"/>
                    <a:pt x="2849795" y="1023041"/>
                  </a:cubicBezTo>
                  <a:cubicBezTo>
                    <a:pt x="2834955" y="978520"/>
                    <a:pt x="2834896" y="969808"/>
                    <a:pt x="2813581" y="932507"/>
                  </a:cubicBezTo>
                  <a:cubicBezTo>
                    <a:pt x="2808182" y="923060"/>
                    <a:pt x="2800340" y="915078"/>
                    <a:pt x="2795474" y="905346"/>
                  </a:cubicBezTo>
                  <a:cubicBezTo>
                    <a:pt x="2757990" y="830379"/>
                    <a:pt x="2820206" y="928866"/>
                    <a:pt x="2768313" y="851025"/>
                  </a:cubicBezTo>
                  <a:cubicBezTo>
                    <a:pt x="2743279" y="775919"/>
                    <a:pt x="2785305" y="894062"/>
                    <a:pt x="2723046" y="769544"/>
                  </a:cubicBezTo>
                  <a:lnTo>
                    <a:pt x="2704939" y="733330"/>
                  </a:lnTo>
                  <a:cubicBezTo>
                    <a:pt x="2701921" y="721259"/>
                    <a:pt x="2700939" y="708487"/>
                    <a:pt x="2695886" y="697117"/>
                  </a:cubicBezTo>
                  <a:cubicBezTo>
                    <a:pt x="2649419" y="592566"/>
                    <a:pt x="2686962" y="697378"/>
                    <a:pt x="2650618" y="624689"/>
                  </a:cubicBezTo>
                  <a:cubicBezTo>
                    <a:pt x="2643350" y="610153"/>
                    <a:pt x="2640293" y="593688"/>
                    <a:pt x="2632511" y="579421"/>
                  </a:cubicBezTo>
                  <a:cubicBezTo>
                    <a:pt x="2622091" y="560317"/>
                    <a:pt x="2603180" y="545746"/>
                    <a:pt x="2596298" y="525101"/>
                  </a:cubicBezTo>
                  <a:cubicBezTo>
                    <a:pt x="2593280" y="516047"/>
                    <a:pt x="2589866" y="507116"/>
                    <a:pt x="2587244" y="497940"/>
                  </a:cubicBezTo>
                  <a:cubicBezTo>
                    <a:pt x="2583826" y="485976"/>
                    <a:pt x="2583092" y="473163"/>
                    <a:pt x="2578191" y="461726"/>
                  </a:cubicBezTo>
                  <a:cubicBezTo>
                    <a:pt x="2573905" y="451725"/>
                    <a:pt x="2566120" y="443619"/>
                    <a:pt x="2560084" y="434566"/>
                  </a:cubicBezTo>
                  <a:cubicBezTo>
                    <a:pt x="2557184" y="422967"/>
                    <a:pt x="2548470" y="384177"/>
                    <a:pt x="2541977" y="371192"/>
                  </a:cubicBezTo>
                  <a:cubicBezTo>
                    <a:pt x="2537111" y="361460"/>
                    <a:pt x="2528736" y="353763"/>
                    <a:pt x="2523870" y="344031"/>
                  </a:cubicBezTo>
                  <a:cubicBezTo>
                    <a:pt x="2519602" y="335495"/>
                    <a:pt x="2519084" y="325407"/>
                    <a:pt x="2514816" y="316871"/>
                  </a:cubicBezTo>
                  <a:cubicBezTo>
                    <a:pt x="2509950" y="307139"/>
                    <a:pt x="2501576" y="299443"/>
                    <a:pt x="2496710" y="289711"/>
                  </a:cubicBezTo>
                  <a:cubicBezTo>
                    <a:pt x="2492442" y="281175"/>
                    <a:pt x="2491924" y="271086"/>
                    <a:pt x="2487656" y="262550"/>
                  </a:cubicBezTo>
                  <a:cubicBezTo>
                    <a:pt x="2482790" y="252818"/>
                    <a:pt x="2475873" y="244244"/>
                    <a:pt x="2469549" y="235390"/>
                  </a:cubicBezTo>
                  <a:cubicBezTo>
                    <a:pt x="2440512" y="194738"/>
                    <a:pt x="2448133" y="204920"/>
                    <a:pt x="2415228" y="172016"/>
                  </a:cubicBezTo>
                  <a:cubicBezTo>
                    <a:pt x="2412210" y="162962"/>
                    <a:pt x="2411469" y="152796"/>
                    <a:pt x="2406175" y="144855"/>
                  </a:cubicBezTo>
                  <a:cubicBezTo>
                    <a:pt x="2399073" y="134202"/>
                    <a:pt x="2389667" y="124797"/>
                    <a:pt x="2379014" y="117695"/>
                  </a:cubicBezTo>
                  <a:cubicBezTo>
                    <a:pt x="2297351" y="63253"/>
                    <a:pt x="2410168" y="161761"/>
                    <a:pt x="2324694" y="90534"/>
                  </a:cubicBezTo>
                  <a:cubicBezTo>
                    <a:pt x="2314858" y="82337"/>
                    <a:pt x="2308725" y="69592"/>
                    <a:pt x="2297533" y="63374"/>
                  </a:cubicBezTo>
                  <a:cubicBezTo>
                    <a:pt x="2280848" y="54105"/>
                    <a:pt x="2243212" y="45267"/>
                    <a:pt x="2243212" y="45267"/>
                  </a:cubicBezTo>
                  <a:cubicBezTo>
                    <a:pt x="2237177" y="36214"/>
                    <a:pt x="2234333" y="23874"/>
                    <a:pt x="2225106" y="18107"/>
                  </a:cubicBezTo>
                  <a:cubicBezTo>
                    <a:pt x="2208921" y="7991"/>
                    <a:pt x="2170785" y="0"/>
                    <a:pt x="2170785" y="0"/>
                  </a:cubicBezTo>
                  <a:cubicBezTo>
                    <a:pt x="2119482" y="3018"/>
                    <a:pt x="2067165" y="-1534"/>
                    <a:pt x="2016876" y="9053"/>
                  </a:cubicBezTo>
                  <a:cubicBezTo>
                    <a:pt x="2006228" y="11295"/>
                    <a:pt x="2006463" y="28520"/>
                    <a:pt x="1998769" y="36214"/>
                  </a:cubicBezTo>
                  <a:cubicBezTo>
                    <a:pt x="1991075" y="43908"/>
                    <a:pt x="1980662" y="48285"/>
                    <a:pt x="1971609" y="54320"/>
                  </a:cubicBezTo>
                  <a:cubicBezTo>
                    <a:pt x="1965573" y="63374"/>
                    <a:pt x="1961196" y="73787"/>
                    <a:pt x="1953502" y="81481"/>
                  </a:cubicBezTo>
                  <a:cubicBezTo>
                    <a:pt x="1945808" y="89175"/>
                    <a:pt x="1933138" y="91091"/>
                    <a:pt x="1926341" y="99588"/>
                  </a:cubicBezTo>
                  <a:cubicBezTo>
                    <a:pt x="1920379" y="107040"/>
                    <a:pt x="1923397" y="119417"/>
                    <a:pt x="1917288" y="126748"/>
                  </a:cubicBezTo>
                  <a:cubicBezTo>
                    <a:pt x="1907628" y="138340"/>
                    <a:pt x="1893145" y="144855"/>
                    <a:pt x="1881074" y="153909"/>
                  </a:cubicBezTo>
                  <a:cubicBezTo>
                    <a:pt x="1878056" y="168998"/>
                    <a:pt x="1879655" y="185816"/>
                    <a:pt x="1872020" y="199176"/>
                  </a:cubicBezTo>
                  <a:cubicBezTo>
                    <a:pt x="1866622" y="208623"/>
                    <a:pt x="1852025" y="209094"/>
                    <a:pt x="1844860" y="217283"/>
                  </a:cubicBezTo>
                  <a:cubicBezTo>
                    <a:pt x="1838348" y="224725"/>
                    <a:pt x="1787933" y="302688"/>
                    <a:pt x="1781486" y="316871"/>
                  </a:cubicBezTo>
                  <a:cubicBezTo>
                    <a:pt x="1773588" y="334247"/>
                    <a:pt x="1769415" y="353085"/>
                    <a:pt x="1763379" y="371192"/>
                  </a:cubicBezTo>
                  <a:lnTo>
                    <a:pt x="1754325" y="398352"/>
                  </a:lnTo>
                  <a:cubicBezTo>
                    <a:pt x="1751307" y="407406"/>
                    <a:pt x="1748816" y="416652"/>
                    <a:pt x="1745272" y="425513"/>
                  </a:cubicBezTo>
                  <a:cubicBezTo>
                    <a:pt x="1722153" y="483311"/>
                    <a:pt x="1734433" y="456244"/>
                    <a:pt x="1709058" y="506994"/>
                  </a:cubicBezTo>
                  <a:cubicBezTo>
                    <a:pt x="1689911" y="583586"/>
                    <a:pt x="1715995" y="505643"/>
                    <a:pt x="1672844" y="570368"/>
                  </a:cubicBezTo>
                  <a:cubicBezTo>
                    <a:pt x="1667550" y="578308"/>
                    <a:pt x="1668059" y="588992"/>
                    <a:pt x="1663791" y="597528"/>
                  </a:cubicBezTo>
                  <a:cubicBezTo>
                    <a:pt x="1658925" y="607260"/>
                    <a:pt x="1650550" y="614957"/>
                    <a:pt x="1645684" y="624689"/>
                  </a:cubicBezTo>
                  <a:cubicBezTo>
                    <a:pt x="1619479" y="677098"/>
                    <a:pt x="1660956" y="627522"/>
                    <a:pt x="1609470" y="679010"/>
                  </a:cubicBezTo>
                  <a:cubicBezTo>
                    <a:pt x="1596515" y="717875"/>
                    <a:pt x="1593238" y="736241"/>
                    <a:pt x="1573256" y="769544"/>
                  </a:cubicBezTo>
                  <a:cubicBezTo>
                    <a:pt x="1562060" y="788205"/>
                    <a:pt x="1537042" y="823865"/>
                    <a:pt x="1537042" y="823865"/>
                  </a:cubicBezTo>
                  <a:cubicBezTo>
                    <a:pt x="1515494" y="888508"/>
                    <a:pt x="1529522" y="862305"/>
                    <a:pt x="1500828" y="905346"/>
                  </a:cubicBezTo>
                  <a:cubicBezTo>
                    <a:pt x="1497810" y="914400"/>
                    <a:pt x="1496043" y="923971"/>
                    <a:pt x="1491775" y="932507"/>
                  </a:cubicBezTo>
                  <a:cubicBezTo>
                    <a:pt x="1486909" y="942239"/>
                    <a:pt x="1477954" y="949666"/>
                    <a:pt x="1473668" y="959667"/>
                  </a:cubicBezTo>
                  <a:cubicBezTo>
                    <a:pt x="1468766" y="971104"/>
                    <a:pt x="1469515" y="984444"/>
                    <a:pt x="1464614" y="995881"/>
                  </a:cubicBezTo>
                  <a:cubicBezTo>
                    <a:pt x="1460328" y="1005882"/>
                    <a:pt x="1451374" y="1013309"/>
                    <a:pt x="1446508" y="1023041"/>
                  </a:cubicBezTo>
                  <a:cubicBezTo>
                    <a:pt x="1409030" y="1097998"/>
                    <a:pt x="1471232" y="999536"/>
                    <a:pt x="1419347" y="1077362"/>
                  </a:cubicBezTo>
                  <a:cubicBezTo>
                    <a:pt x="1405016" y="1134688"/>
                    <a:pt x="1417196" y="1103224"/>
                    <a:pt x="1374080" y="1167897"/>
                  </a:cubicBezTo>
                  <a:cubicBezTo>
                    <a:pt x="1368044" y="1176950"/>
                    <a:pt x="1366295" y="1191616"/>
                    <a:pt x="1355973" y="1195057"/>
                  </a:cubicBezTo>
                  <a:lnTo>
                    <a:pt x="1328812" y="1204111"/>
                  </a:lnTo>
                  <a:cubicBezTo>
                    <a:pt x="1322777" y="1213164"/>
                    <a:pt x="1319202" y="1224474"/>
                    <a:pt x="1310706" y="1231271"/>
                  </a:cubicBezTo>
                  <a:cubicBezTo>
                    <a:pt x="1303254" y="1237233"/>
                    <a:pt x="1291831" y="1235589"/>
                    <a:pt x="1283545" y="1240324"/>
                  </a:cubicBezTo>
                  <a:cubicBezTo>
                    <a:pt x="1270444" y="1247810"/>
                    <a:pt x="1258788" y="1257665"/>
                    <a:pt x="1247331" y="1267485"/>
                  </a:cubicBezTo>
                  <a:cubicBezTo>
                    <a:pt x="1237610" y="1275817"/>
                    <a:pt x="1230007" y="1286449"/>
                    <a:pt x="1220171" y="1294645"/>
                  </a:cubicBezTo>
                  <a:cubicBezTo>
                    <a:pt x="1211812" y="1301611"/>
                    <a:pt x="1201369" y="1305786"/>
                    <a:pt x="1193010" y="1312752"/>
                  </a:cubicBezTo>
                  <a:cubicBezTo>
                    <a:pt x="1183174" y="1320949"/>
                    <a:pt x="1175686" y="1331716"/>
                    <a:pt x="1165850" y="1339913"/>
                  </a:cubicBezTo>
                  <a:cubicBezTo>
                    <a:pt x="1142449" y="1359414"/>
                    <a:pt x="1138751" y="1358000"/>
                    <a:pt x="1111529" y="1367073"/>
                  </a:cubicBezTo>
                  <a:cubicBezTo>
                    <a:pt x="1102476" y="1373109"/>
                    <a:pt x="1094312" y="1380761"/>
                    <a:pt x="1084369" y="1385180"/>
                  </a:cubicBezTo>
                  <a:cubicBezTo>
                    <a:pt x="1066928" y="1392932"/>
                    <a:pt x="1048155" y="1397251"/>
                    <a:pt x="1030048" y="1403287"/>
                  </a:cubicBezTo>
                  <a:cubicBezTo>
                    <a:pt x="1020995" y="1406305"/>
                    <a:pt x="1012246" y="1410468"/>
                    <a:pt x="1002888" y="1412340"/>
                  </a:cubicBezTo>
                  <a:cubicBezTo>
                    <a:pt x="987799" y="1415358"/>
                    <a:pt x="972466" y="1417345"/>
                    <a:pt x="957620" y="1421394"/>
                  </a:cubicBezTo>
                  <a:cubicBezTo>
                    <a:pt x="939206" y="1426416"/>
                    <a:pt x="921407" y="1433465"/>
                    <a:pt x="903300" y="1439501"/>
                  </a:cubicBezTo>
                  <a:lnTo>
                    <a:pt x="876139" y="1448554"/>
                  </a:lnTo>
                  <a:cubicBezTo>
                    <a:pt x="867086" y="1451572"/>
                    <a:pt x="858509" y="1457106"/>
                    <a:pt x="848979" y="1457608"/>
                  </a:cubicBezTo>
                  <a:lnTo>
                    <a:pt x="676963" y="1466661"/>
                  </a:lnTo>
                  <a:cubicBezTo>
                    <a:pt x="646785" y="1472697"/>
                    <a:pt x="615625" y="1475036"/>
                    <a:pt x="586428" y="1484768"/>
                  </a:cubicBezTo>
                  <a:cubicBezTo>
                    <a:pt x="577375" y="1487786"/>
                    <a:pt x="568715" y="1492471"/>
                    <a:pt x="559268" y="1493821"/>
                  </a:cubicBezTo>
                  <a:cubicBezTo>
                    <a:pt x="526270" y="1498535"/>
                    <a:pt x="492876" y="1499857"/>
                    <a:pt x="459680" y="1502875"/>
                  </a:cubicBezTo>
                  <a:cubicBezTo>
                    <a:pt x="423861" y="1510038"/>
                    <a:pt x="387525" y="1518175"/>
                    <a:pt x="351038" y="1520982"/>
                  </a:cubicBezTo>
                  <a:cubicBezTo>
                    <a:pt x="332984" y="1522371"/>
                    <a:pt x="-359659" y="1520982"/>
                    <a:pt x="251450" y="152098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13934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168" y="483577"/>
            <a:ext cx="8938846" cy="925757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Thirteen common hypothesis tests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851" y="1409334"/>
            <a:ext cx="6909480" cy="483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8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Unpaired t-test / Independent samples t-test</a:t>
            </a:r>
            <a:endParaRPr lang="en-AU" dirty="0"/>
          </a:p>
        </p:txBody>
      </p:sp>
      <p:grpSp>
        <p:nvGrpSpPr>
          <p:cNvPr id="42" name="Group 41"/>
          <p:cNvGrpSpPr/>
          <p:nvPr/>
        </p:nvGrpSpPr>
        <p:grpSpPr>
          <a:xfrm>
            <a:off x="2525524" y="2580238"/>
            <a:ext cx="2311835" cy="1550796"/>
            <a:chOff x="1059873" y="2763982"/>
            <a:chExt cx="1672936" cy="1122218"/>
          </a:xfrm>
        </p:grpSpPr>
        <p:sp>
          <p:nvSpPr>
            <p:cNvPr id="4" name="Rectangle 3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Freeform 38"/>
          <p:cNvSpPr/>
          <p:nvPr/>
        </p:nvSpPr>
        <p:spPr>
          <a:xfrm>
            <a:off x="2865301" y="4265231"/>
            <a:ext cx="1390509" cy="439775"/>
          </a:xfrm>
          <a:custGeom>
            <a:avLst/>
            <a:gdLst>
              <a:gd name="connsiteX0" fmla="*/ 251450 w 4017692"/>
              <a:gd name="connsiteY0" fmla="*/ 1520982 h 1521599"/>
              <a:gd name="connsiteX1" fmla="*/ 4017692 w 4017692"/>
              <a:gd name="connsiteY1" fmla="*/ 1520982 h 1521599"/>
              <a:gd name="connsiteX2" fmla="*/ 3927157 w 4017692"/>
              <a:gd name="connsiteY2" fmla="*/ 1511928 h 1521599"/>
              <a:gd name="connsiteX3" fmla="*/ 3881890 w 4017692"/>
              <a:gd name="connsiteY3" fmla="*/ 1502875 h 1521599"/>
              <a:gd name="connsiteX4" fmla="*/ 3691767 w 4017692"/>
              <a:gd name="connsiteY4" fmla="*/ 1493821 h 1521599"/>
              <a:gd name="connsiteX5" fmla="*/ 3565018 w 4017692"/>
              <a:gd name="connsiteY5" fmla="*/ 1484768 h 1521599"/>
              <a:gd name="connsiteX6" fmla="*/ 3492591 w 4017692"/>
              <a:gd name="connsiteY6" fmla="*/ 1466661 h 1521599"/>
              <a:gd name="connsiteX7" fmla="*/ 3456377 w 4017692"/>
              <a:gd name="connsiteY7" fmla="*/ 1457608 h 1521599"/>
              <a:gd name="connsiteX8" fmla="*/ 3402056 w 4017692"/>
              <a:gd name="connsiteY8" fmla="*/ 1439501 h 1521599"/>
              <a:gd name="connsiteX9" fmla="*/ 3293414 w 4017692"/>
              <a:gd name="connsiteY9" fmla="*/ 1412340 h 1521599"/>
              <a:gd name="connsiteX10" fmla="*/ 3220987 w 4017692"/>
              <a:gd name="connsiteY10" fmla="*/ 1394233 h 1521599"/>
              <a:gd name="connsiteX11" fmla="*/ 3184773 w 4017692"/>
              <a:gd name="connsiteY11" fmla="*/ 1385180 h 1521599"/>
              <a:gd name="connsiteX12" fmla="*/ 3130452 w 4017692"/>
              <a:gd name="connsiteY12" fmla="*/ 1367073 h 1521599"/>
              <a:gd name="connsiteX13" fmla="*/ 3103292 w 4017692"/>
              <a:gd name="connsiteY13" fmla="*/ 1339913 h 1521599"/>
              <a:gd name="connsiteX14" fmla="*/ 3076131 w 4017692"/>
              <a:gd name="connsiteY14" fmla="*/ 1321806 h 1521599"/>
              <a:gd name="connsiteX15" fmla="*/ 3067078 w 4017692"/>
              <a:gd name="connsiteY15" fmla="*/ 1294645 h 1521599"/>
              <a:gd name="connsiteX16" fmla="*/ 3012757 w 4017692"/>
              <a:gd name="connsiteY16" fmla="*/ 1240324 h 1521599"/>
              <a:gd name="connsiteX17" fmla="*/ 2967490 w 4017692"/>
              <a:gd name="connsiteY17" fmla="*/ 1176950 h 1521599"/>
              <a:gd name="connsiteX18" fmla="*/ 2949383 w 4017692"/>
              <a:gd name="connsiteY18" fmla="*/ 1149790 h 1521599"/>
              <a:gd name="connsiteX19" fmla="*/ 2922222 w 4017692"/>
              <a:gd name="connsiteY19" fmla="*/ 1131683 h 1521599"/>
              <a:gd name="connsiteX20" fmla="*/ 2886009 w 4017692"/>
              <a:gd name="connsiteY20" fmla="*/ 1077362 h 1521599"/>
              <a:gd name="connsiteX21" fmla="*/ 2849795 w 4017692"/>
              <a:gd name="connsiteY21" fmla="*/ 1023041 h 1521599"/>
              <a:gd name="connsiteX22" fmla="*/ 2813581 w 4017692"/>
              <a:gd name="connsiteY22" fmla="*/ 932507 h 1521599"/>
              <a:gd name="connsiteX23" fmla="*/ 2795474 w 4017692"/>
              <a:gd name="connsiteY23" fmla="*/ 905346 h 1521599"/>
              <a:gd name="connsiteX24" fmla="*/ 2768313 w 4017692"/>
              <a:gd name="connsiteY24" fmla="*/ 851025 h 1521599"/>
              <a:gd name="connsiteX25" fmla="*/ 2723046 w 4017692"/>
              <a:gd name="connsiteY25" fmla="*/ 769544 h 1521599"/>
              <a:gd name="connsiteX26" fmla="*/ 2704939 w 4017692"/>
              <a:gd name="connsiteY26" fmla="*/ 733330 h 1521599"/>
              <a:gd name="connsiteX27" fmla="*/ 2695886 w 4017692"/>
              <a:gd name="connsiteY27" fmla="*/ 697117 h 1521599"/>
              <a:gd name="connsiteX28" fmla="*/ 2650618 w 4017692"/>
              <a:gd name="connsiteY28" fmla="*/ 624689 h 1521599"/>
              <a:gd name="connsiteX29" fmla="*/ 2632511 w 4017692"/>
              <a:gd name="connsiteY29" fmla="*/ 579421 h 1521599"/>
              <a:gd name="connsiteX30" fmla="*/ 2596298 w 4017692"/>
              <a:gd name="connsiteY30" fmla="*/ 525101 h 1521599"/>
              <a:gd name="connsiteX31" fmla="*/ 2587244 w 4017692"/>
              <a:gd name="connsiteY31" fmla="*/ 497940 h 1521599"/>
              <a:gd name="connsiteX32" fmla="*/ 2578191 w 4017692"/>
              <a:gd name="connsiteY32" fmla="*/ 461726 h 1521599"/>
              <a:gd name="connsiteX33" fmla="*/ 2560084 w 4017692"/>
              <a:gd name="connsiteY33" fmla="*/ 434566 h 1521599"/>
              <a:gd name="connsiteX34" fmla="*/ 2541977 w 4017692"/>
              <a:gd name="connsiteY34" fmla="*/ 371192 h 1521599"/>
              <a:gd name="connsiteX35" fmla="*/ 2523870 w 4017692"/>
              <a:gd name="connsiteY35" fmla="*/ 344031 h 1521599"/>
              <a:gd name="connsiteX36" fmla="*/ 2514816 w 4017692"/>
              <a:gd name="connsiteY36" fmla="*/ 316871 h 1521599"/>
              <a:gd name="connsiteX37" fmla="*/ 2496710 w 4017692"/>
              <a:gd name="connsiteY37" fmla="*/ 289711 h 1521599"/>
              <a:gd name="connsiteX38" fmla="*/ 2487656 w 4017692"/>
              <a:gd name="connsiteY38" fmla="*/ 262550 h 1521599"/>
              <a:gd name="connsiteX39" fmla="*/ 2469549 w 4017692"/>
              <a:gd name="connsiteY39" fmla="*/ 235390 h 1521599"/>
              <a:gd name="connsiteX40" fmla="*/ 2415228 w 4017692"/>
              <a:gd name="connsiteY40" fmla="*/ 172016 h 1521599"/>
              <a:gd name="connsiteX41" fmla="*/ 2406175 w 4017692"/>
              <a:gd name="connsiteY41" fmla="*/ 144855 h 1521599"/>
              <a:gd name="connsiteX42" fmla="*/ 2379014 w 4017692"/>
              <a:gd name="connsiteY42" fmla="*/ 117695 h 1521599"/>
              <a:gd name="connsiteX43" fmla="*/ 2324694 w 4017692"/>
              <a:gd name="connsiteY43" fmla="*/ 90534 h 1521599"/>
              <a:gd name="connsiteX44" fmla="*/ 2297533 w 4017692"/>
              <a:gd name="connsiteY44" fmla="*/ 63374 h 1521599"/>
              <a:gd name="connsiteX45" fmla="*/ 2243212 w 4017692"/>
              <a:gd name="connsiteY45" fmla="*/ 45267 h 1521599"/>
              <a:gd name="connsiteX46" fmla="*/ 2225106 w 4017692"/>
              <a:gd name="connsiteY46" fmla="*/ 18107 h 1521599"/>
              <a:gd name="connsiteX47" fmla="*/ 2170785 w 4017692"/>
              <a:gd name="connsiteY47" fmla="*/ 0 h 1521599"/>
              <a:gd name="connsiteX48" fmla="*/ 2016876 w 4017692"/>
              <a:gd name="connsiteY48" fmla="*/ 9053 h 1521599"/>
              <a:gd name="connsiteX49" fmla="*/ 1998769 w 4017692"/>
              <a:gd name="connsiteY49" fmla="*/ 36214 h 1521599"/>
              <a:gd name="connsiteX50" fmla="*/ 1971609 w 4017692"/>
              <a:gd name="connsiteY50" fmla="*/ 54320 h 1521599"/>
              <a:gd name="connsiteX51" fmla="*/ 1953502 w 4017692"/>
              <a:gd name="connsiteY51" fmla="*/ 81481 h 1521599"/>
              <a:gd name="connsiteX52" fmla="*/ 1926341 w 4017692"/>
              <a:gd name="connsiteY52" fmla="*/ 99588 h 1521599"/>
              <a:gd name="connsiteX53" fmla="*/ 1917288 w 4017692"/>
              <a:gd name="connsiteY53" fmla="*/ 126748 h 1521599"/>
              <a:gd name="connsiteX54" fmla="*/ 1881074 w 4017692"/>
              <a:gd name="connsiteY54" fmla="*/ 153909 h 1521599"/>
              <a:gd name="connsiteX55" fmla="*/ 1872020 w 4017692"/>
              <a:gd name="connsiteY55" fmla="*/ 199176 h 1521599"/>
              <a:gd name="connsiteX56" fmla="*/ 1844860 w 4017692"/>
              <a:gd name="connsiteY56" fmla="*/ 217283 h 1521599"/>
              <a:gd name="connsiteX57" fmla="*/ 1781486 w 4017692"/>
              <a:gd name="connsiteY57" fmla="*/ 316871 h 1521599"/>
              <a:gd name="connsiteX58" fmla="*/ 1763379 w 4017692"/>
              <a:gd name="connsiteY58" fmla="*/ 371192 h 1521599"/>
              <a:gd name="connsiteX59" fmla="*/ 1754325 w 4017692"/>
              <a:gd name="connsiteY59" fmla="*/ 398352 h 1521599"/>
              <a:gd name="connsiteX60" fmla="*/ 1745272 w 4017692"/>
              <a:gd name="connsiteY60" fmla="*/ 425513 h 1521599"/>
              <a:gd name="connsiteX61" fmla="*/ 1709058 w 4017692"/>
              <a:gd name="connsiteY61" fmla="*/ 506994 h 1521599"/>
              <a:gd name="connsiteX62" fmla="*/ 1672844 w 4017692"/>
              <a:gd name="connsiteY62" fmla="*/ 570368 h 1521599"/>
              <a:gd name="connsiteX63" fmla="*/ 1663791 w 4017692"/>
              <a:gd name="connsiteY63" fmla="*/ 597528 h 1521599"/>
              <a:gd name="connsiteX64" fmla="*/ 1645684 w 4017692"/>
              <a:gd name="connsiteY64" fmla="*/ 624689 h 1521599"/>
              <a:gd name="connsiteX65" fmla="*/ 1609470 w 4017692"/>
              <a:gd name="connsiteY65" fmla="*/ 679010 h 1521599"/>
              <a:gd name="connsiteX66" fmla="*/ 1573256 w 4017692"/>
              <a:gd name="connsiteY66" fmla="*/ 769544 h 1521599"/>
              <a:gd name="connsiteX67" fmla="*/ 1537042 w 4017692"/>
              <a:gd name="connsiteY67" fmla="*/ 823865 h 1521599"/>
              <a:gd name="connsiteX68" fmla="*/ 1500828 w 4017692"/>
              <a:gd name="connsiteY68" fmla="*/ 905346 h 1521599"/>
              <a:gd name="connsiteX69" fmla="*/ 1491775 w 4017692"/>
              <a:gd name="connsiteY69" fmla="*/ 932507 h 1521599"/>
              <a:gd name="connsiteX70" fmla="*/ 1473668 w 4017692"/>
              <a:gd name="connsiteY70" fmla="*/ 959667 h 1521599"/>
              <a:gd name="connsiteX71" fmla="*/ 1464614 w 4017692"/>
              <a:gd name="connsiteY71" fmla="*/ 995881 h 1521599"/>
              <a:gd name="connsiteX72" fmla="*/ 1446508 w 4017692"/>
              <a:gd name="connsiteY72" fmla="*/ 1023041 h 1521599"/>
              <a:gd name="connsiteX73" fmla="*/ 1419347 w 4017692"/>
              <a:gd name="connsiteY73" fmla="*/ 1077362 h 1521599"/>
              <a:gd name="connsiteX74" fmla="*/ 1374080 w 4017692"/>
              <a:gd name="connsiteY74" fmla="*/ 1167897 h 1521599"/>
              <a:gd name="connsiteX75" fmla="*/ 1355973 w 4017692"/>
              <a:gd name="connsiteY75" fmla="*/ 1195057 h 1521599"/>
              <a:gd name="connsiteX76" fmla="*/ 1328812 w 4017692"/>
              <a:gd name="connsiteY76" fmla="*/ 1204111 h 1521599"/>
              <a:gd name="connsiteX77" fmla="*/ 1310706 w 4017692"/>
              <a:gd name="connsiteY77" fmla="*/ 1231271 h 1521599"/>
              <a:gd name="connsiteX78" fmla="*/ 1283545 w 4017692"/>
              <a:gd name="connsiteY78" fmla="*/ 1240324 h 1521599"/>
              <a:gd name="connsiteX79" fmla="*/ 1247331 w 4017692"/>
              <a:gd name="connsiteY79" fmla="*/ 1267485 h 1521599"/>
              <a:gd name="connsiteX80" fmla="*/ 1220171 w 4017692"/>
              <a:gd name="connsiteY80" fmla="*/ 1294645 h 1521599"/>
              <a:gd name="connsiteX81" fmla="*/ 1193010 w 4017692"/>
              <a:gd name="connsiteY81" fmla="*/ 1312752 h 1521599"/>
              <a:gd name="connsiteX82" fmla="*/ 1165850 w 4017692"/>
              <a:gd name="connsiteY82" fmla="*/ 1339913 h 1521599"/>
              <a:gd name="connsiteX83" fmla="*/ 1111529 w 4017692"/>
              <a:gd name="connsiteY83" fmla="*/ 1367073 h 1521599"/>
              <a:gd name="connsiteX84" fmla="*/ 1084369 w 4017692"/>
              <a:gd name="connsiteY84" fmla="*/ 1385180 h 1521599"/>
              <a:gd name="connsiteX85" fmla="*/ 1030048 w 4017692"/>
              <a:gd name="connsiteY85" fmla="*/ 1403287 h 1521599"/>
              <a:gd name="connsiteX86" fmla="*/ 1002888 w 4017692"/>
              <a:gd name="connsiteY86" fmla="*/ 1412340 h 1521599"/>
              <a:gd name="connsiteX87" fmla="*/ 957620 w 4017692"/>
              <a:gd name="connsiteY87" fmla="*/ 1421394 h 1521599"/>
              <a:gd name="connsiteX88" fmla="*/ 903300 w 4017692"/>
              <a:gd name="connsiteY88" fmla="*/ 1439501 h 1521599"/>
              <a:gd name="connsiteX89" fmla="*/ 876139 w 4017692"/>
              <a:gd name="connsiteY89" fmla="*/ 1448554 h 1521599"/>
              <a:gd name="connsiteX90" fmla="*/ 848979 w 4017692"/>
              <a:gd name="connsiteY90" fmla="*/ 1457608 h 1521599"/>
              <a:gd name="connsiteX91" fmla="*/ 676963 w 4017692"/>
              <a:gd name="connsiteY91" fmla="*/ 1466661 h 1521599"/>
              <a:gd name="connsiteX92" fmla="*/ 586428 w 4017692"/>
              <a:gd name="connsiteY92" fmla="*/ 1484768 h 1521599"/>
              <a:gd name="connsiteX93" fmla="*/ 559268 w 4017692"/>
              <a:gd name="connsiteY93" fmla="*/ 1493821 h 1521599"/>
              <a:gd name="connsiteX94" fmla="*/ 459680 w 4017692"/>
              <a:gd name="connsiteY94" fmla="*/ 1502875 h 1521599"/>
              <a:gd name="connsiteX95" fmla="*/ 351038 w 4017692"/>
              <a:gd name="connsiteY95" fmla="*/ 1520982 h 1521599"/>
              <a:gd name="connsiteX96" fmla="*/ 251450 w 4017692"/>
              <a:gd name="connsiteY96" fmla="*/ 1520982 h 152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017692" h="1521599">
                <a:moveTo>
                  <a:pt x="251450" y="1520982"/>
                </a:moveTo>
                <a:lnTo>
                  <a:pt x="4017692" y="1520982"/>
                </a:lnTo>
                <a:cubicBezTo>
                  <a:pt x="3987514" y="1517964"/>
                  <a:pt x="3957220" y="1515936"/>
                  <a:pt x="3927157" y="1511928"/>
                </a:cubicBezTo>
                <a:cubicBezTo>
                  <a:pt x="3911904" y="1509894"/>
                  <a:pt x="3897232" y="1504055"/>
                  <a:pt x="3881890" y="1502875"/>
                </a:cubicBezTo>
                <a:cubicBezTo>
                  <a:pt x="3818631" y="1498009"/>
                  <a:pt x="3755110" y="1497441"/>
                  <a:pt x="3691767" y="1493821"/>
                </a:cubicBezTo>
                <a:cubicBezTo>
                  <a:pt x="3649479" y="1491405"/>
                  <a:pt x="3607268" y="1487786"/>
                  <a:pt x="3565018" y="1484768"/>
                </a:cubicBezTo>
                <a:cubicBezTo>
                  <a:pt x="3472973" y="1466360"/>
                  <a:pt x="3557556" y="1485223"/>
                  <a:pt x="3492591" y="1466661"/>
                </a:cubicBezTo>
                <a:cubicBezTo>
                  <a:pt x="3480627" y="1463243"/>
                  <a:pt x="3468295" y="1461183"/>
                  <a:pt x="3456377" y="1457608"/>
                </a:cubicBezTo>
                <a:cubicBezTo>
                  <a:pt x="3438095" y="1452124"/>
                  <a:pt x="3402056" y="1439501"/>
                  <a:pt x="3402056" y="1439501"/>
                </a:cubicBezTo>
                <a:cubicBezTo>
                  <a:pt x="3347258" y="1402969"/>
                  <a:pt x="3398016" y="1430800"/>
                  <a:pt x="3293414" y="1412340"/>
                </a:cubicBezTo>
                <a:cubicBezTo>
                  <a:pt x="3268907" y="1408015"/>
                  <a:pt x="3245129" y="1400269"/>
                  <a:pt x="3220987" y="1394233"/>
                </a:cubicBezTo>
                <a:cubicBezTo>
                  <a:pt x="3208916" y="1391215"/>
                  <a:pt x="3196577" y="1389115"/>
                  <a:pt x="3184773" y="1385180"/>
                </a:cubicBezTo>
                <a:lnTo>
                  <a:pt x="3130452" y="1367073"/>
                </a:lnTo>
                <a:cubicBezTo>
                  <a:pt x="3121399" y="1358020"/>
                  <a:pt x="3113128" y="1348109"/>
                  <a:pt x="3103292" y="1339913"/>
                </a:cubicBezTo>
                <a:cubicBezTo>
                  <a:pt x="3094933" y="1332947"/>
                  <a:pt x="3082928" y="1330303"/>
                  <a:pt x="3076131" y="1321806"/>
                </a:cubicBezTo>
                <a:cubicBezTo>
                  <a:pt x="3070169" y="1314354"/>
                  <a:pt x="3072937" y="1302178"/>
                  <a:pt x="3067078" y="1294645"/>
                </a:cubicBezTo>
                <a:cubicBezTo>
                  <a:pt x="3051357" y="1274432"/>
                  <a:pt x="3026961" y="1261630"/>
                  <a:pt x="3012757" y="1240324"/>
                </a:cubicBezTo>
                <a:cubicBezTo>
                  <a:pt x="2970084" y="1176316"/>
                  <a:pt x="3023638" y="1255557"/>
                  <a:pt x="2967490" y="1176950"/>
                </a:cubicBezTo>
                <a:cubicBezTo>
                  <a:pt x="2961166" y="1168096"/>
                  <a:pt x="2957077" y="1157484"/>
                  <a:pt x="2949383" y="1149790"/>
                </a:cubicBezTo>
                <a:cubicBezTo>
                  <a:pt x="2941689" y="1142096"/>
                  <a:pt x="2931276" y="1137719"/>
                  <a:pt x="2922222" y="1131683"/>
                </a:cubicBezTo>
                <a:cubicBezTo>
                  <a:pt x="2900698" y="1067105"/>
                  <a:pt x="2931217" y="1145173"/>
                  <a:pt x="2886009" y="1077362"/>
                </a:cubicBezTo>
                <a:cubicBezTo>
                  <a:pt x="2833597" y="998745"/>
                  <a:pt x="2936442" y="1109692"/>
                  <a:pt x="2849795" y="1023041"/>
                </a:cubicBezTo>
                <a:cubicBezTo>
                  <a:pt x="2834955" y="978520"/>
                  <a:pt x="2834896" y="969808"/>
                  <a:pt x="2813581" y="932507"/>
                </a:cubicBezTo>
                <a:cubicBezTo>
                  <a:pt x="2808182" y="923060"/>
                  <a:pt x="2800340" y="915078"/>
                  <a:pt x="2795474" y="905346"/>
                </a:cubicBezTo>
                <a:cubicBezTo>
                  <a:pt x="2757990" y="830379"/>
                  <a:pt x="2820206" y="928866"/>
                  <a:pt x="2768313" y="851025"/>
                </a:cubicBezTo>
                <a:cubicBezTo>
                  <a:pt x="2743279" y="775919"/>
                  <a:pt x="2785305" y="894062"/>
                  <a:pt x="2723046" y="769544"/>
                </a:cubicBezTo>
                <a:lnTo>
                  <a:pt x="2704939" y="733330"/>
                </a:lnTo>
                <a:cubicBezTo>
                  <a:pt x="2701921" y="721259"/>
                  <a:pt x="2700939" y="708487"/>
                  <a:pt x="2695886" y="697117"/>
                </a:cubicBezTo>
                <a:cubicBezTo>
                  <a:pt x="2649419" y="592566"/>
                  <a:pt x="2686962" y="697378"/>
                  <a:pt x="2650618" y="624689"/>
                </a:cubicBezTo>
                <a:cubicBezTo>
                  <a:pt x="2643350" y="610153"/>
                  <a:pt x="2640293" y="593688"/>
                  <a:pt x="2632511" y="579421"/>
                </a:cubicBezTo>
                <a:cubicBezTo>
                  <a:pt x="2622091" y="560317"/>
                  <a:pt x="2603180" y="545746"/>
                  <a:pt x="2596298" y="525101"/>
                </a:cubicBezTo>
                <a:cubicBezTo>
                  <a:pt x="2593280" y="516047"/>
                  <a:pt x="2589866" y="507116"/>
                  <a:pt x="2587244" y="497940"/>
                </a:cubicBezTo>
                <a:cubicBezTo>
                  <a:pt x="2583826" y="485976"/>
                  <a:pt x="2583092" y="473163"/>
                  <a:pt x="2578191" y="461726"/>
                </a:cubicBezTo>
                <a:cubicBezTo>
                  <a:pt x="2573905" y="451725"/>
                  <a:pt x="2566120" y="443619"/>
                  <a:pt x="2560084" y="434566"/>
                </a:cubicBezTo>
                <a:cubicBezTo>
                  <a:pt x="2557184" y="422967"/>
                  <a:pt x="2548470" y="384177"/>
                  <a:pt x="2541977" y="371192"/>
                </a:cubicBezTo>
                <a:cubicBezTo>
                  <a:pt x="2537111" y="361460"/>
                  <a:pt x="2528736" y="353763"/>
                  <a:pt x="2523870" y="344031"/>
                </a:cubicBezTo>
                <a:cubicBezTo>
                  <a:pt x="2519602" y="335495"/>
                  <a:pt x="2519084" y="325407"/>
                  <a:pt x="2514816" y="316871"/>
                </a:cubicBezTo>
                <a:cubicBezTo>
                  <a:pt x="2509950" y="307139"/>
                  <a:pt x="2501576" y="299443"/>
                  <a:pt x="2496710" y="289711"/>
                </a:cubicBezTo>
                <a:cubicBezTo>
                  <a:pt x="2492442" y="281175"/>
                  <a:pt x="2491924" y="271086"/>
                  <a:pt x="2487656" y="262550"/>
                </a:cubicBezTo>
                <a:cubicBezTo>
                  <a:pt x="2482790" y="252818"/>
                  <a:pt x="2475873" y="244244"/>
                  <a:pt x="2469549" y="235390"/>
                </a:cubicBezTo>
                <a:cubicBezTo>
                  <a:pt x="2440512" y="194738"/>
                  <a:pt x="2448133" y="204920"/>
                  <a:pt x="2415228" y="172016"/>
                </a:cubicBezTo>
                <a:cubicBezTo>
                  <a:pt x="2412210" y="162962"/>
                  <a:pt x="2411469" y="152796"/>
                  <a:pt x="2406175" y="144855"/>
                </a:cubicBezTo>
                <a:cubicBezTo>
                  <a:pt x="2399073" y="134202"/>
                  <a:pt x="2389667" y="124797"/>
                  <a:pt x="2379014" y="117695"/>
                </a:cubicBezTo>
                <a:cubicBezTo>
                  <a:pt x="2297351" y="63253"/>
                  <a:pt x="2410168" y="161761"/>
                  <a:pt x="2324694" y="90534"/>
                </a:cubicBezTo>
                <a:cubicBezTo>
                  <a:pt x="2314858" y="82337"/>
                  <a:pt x="2308725" y="69592"/>
                  <a:pt x="2297533" y="63374"/>
                </a:cubicBezTo>
                <a:cubicBezTo>
                  <a:pt x="2280848" y="54105"/>
                  <a:pt x="2243212" y="45267"/>
                  <a:pt x="2243212" y="45267"/>
                </a:cubicBezTo>
                <a:cubicBezTo>
                  <a:pt x="2237177" y="36214"/>
                  <a:pt x="2234333" y="23874"/>
                  <a:pt x="2225106" y="18107"/>
                </a:cubicBezTo>
                <a:cubicBezTo>
                  <a:pt x="2208921" y="7991"/>
                  <a:pt x="2170785" y="0"/>
                  <a:pt x="2170785" y="0"/>
                </a:cubicBezTo>
                <a:cubicBezTo>
                  <a:pt x="2119482" y="3018"/>
                  <a:pt x="2067165" y="-1534"/>
                  <a:pt x="2016876" y="9053"/>
                </a:cubicBezTo>
                <a:cubicBezTo>
                  <a:pt x="2006228" y="11295"/>
                  <a:pt x="2006463" y="28520"/>
                  <a:pt x="1998769" y="36214"/>
                </a:cubicBezTo>
                <a:cubicBezTo>
                  <a:pt x="1991075" y="43908"/>
                  <a:pt x="1980662" y="48285"/>
                  <a:pt x="1971609" y="54320"/>
                </a:cubicBezTo>
                <a:cubicBezTo>
                  <a:pt x="1965573" y="63374"/>
                  <a:pt x="1961196" y="73787"/>
                  <a:pt x="1953502" y="81481"/>
                </a:cubicBezTo>
                <a:cubicBezTo>
                  <a:pt x="1945808" y="89175"/>
                  <a:pt x="1933138" y="91091"/>
                  <a:pt x="1926341" y="99588"/>
                </a:cubicBezTo>
                <a:cubicBezTo>
                  <a:pt x="1920379" y="107040"/>
                  <a:pt x="1923397" y="119417"/>
                  <a:pt x="1917288" y="126748"/>
                </a:cubicBezTo>
                <a:cubicBezTo>
                  <a:pt x="1907628" y="138340"/>
                  <a:pt x="1893145" y="144855"/>
                  <a:pt x="1881074" y="153909"/>
                </a:cubicBezTo>
                <a:cubicBezTo>
                  <a:pt x="1878056" y="168998"/>
                  <a:pt x="1879655" y="185816"/>
                  <a:pt x="1872020" y="199176"/>
                </a:cubicBezTo>
                <a:cubicBezTo>
                  <a:pt x="1866622" y="208623"/>
                  <a:pt x="1852025" y="209094"/>
                  <a:pt x="1844860" y="217283"/>
                </a:cubicBezTo>
                <a:cubicBezTo>
                  <a:pt x="1838348" y="224725"/>
                  <a:pt x="1787933" y="302688"/>
                  <a:pt x="1781486" y="316871"/>
                </a:cubicBezTo>
                <a:cubicBezTo>
                  <a:pt x="1773588" y="334247"/>
                  <a:pt x="1769415" y="353085"/>
                  <a:pt x="1763379" y="371192"/>
                </a:cubicBezTo>
                <a:lnTo>
                  <a:pt x="1754325" y="398352"/>
                </a:lnTo>
                <a:cubicBezTo>
                  <a:pt x="1751307" y="407406"/>
                  <a:pt x="1748816" y="416652"/>
                  <a:pt x="1745272" y="425513"/>
                </a:cubicBezTo>
                <a:cubicBezTo>
                  <a:pt x="1722153" y="483311"/>
                  <a:pt x="1734433" y="456244"/>
                  <a:pt x="1709058" y="506994"/>
                </a:cubicBezTo>
                <a:cubicBezTo>
                  <a:pt x="1689911" y="583586"/>
                  <a:pt x="1715995" y="505643"/>
                  <a:pt x="1672844" y="570368"/>
                </a:cubicBezTo>
                <a:cubicBezTo>
                  <a:pt x="1667550" y="578308"/>
                  <a:pt x="1668059" y="588992"/>
                  <a:pt x="1663791" y="597528"/>
                </a:cubicBezTo>
                <a:cubicBezTo>
                  <a:pt x="1658925" y="607260"/>
                  <a:pt x="1650550" y="614957"/>
                  <a:pt x="1645684" y="624689"/>
                </a:cubicBezTo>
                <a:cubicBezTo>
                  <a:pt x="1619479" y="677098"/>
                  <a:pt x="1660956" y="627522"/>
                  <a:pt x="1609470" y="679010"/>
                </a:cubicBezTo>
                <a:cubicBezTo>
                  <a:pt x="1596515" y="717875"/>
                  <a:pt x="1593238" y="736241"/>
                  <a:pt x="1573256" y="769544"/>
                </a:cubicBezTo>
                <a:cubicBezTo>
                  <a:pt x="1562060" y="788205"/>
                  <a:pt x="1537042" y="823865"/>
                  <a:pt x="1537042" y="823865"/>
                </a:cubicBezTo>
                <a:cubicBezTo>
                  <a:pt x="1515494" y="888508"/>
                  <a:pt x="1529522" y="862305"/>
                  <a:pt x="1500828" y="905346"/>
                </a:cubicBezTo>
                <a:cubicBezTo>
                  <a:pt x="1497810" y="914400"/>
                  <a:pt x="1496043" y="923971"/>
                  <a:pt x="1491775" y="932507"/>
                </a:cubicBezTo>
                <a:cubicBezTo>
                  <a:pt x="1486909" y="942239"/>
                  <a:pt x="1477954" y="949666"/>
                  <a:pt x="1473668" y="959667"/>
                </a:cubicBezTo>
                <a:cubicBezTo>
                  <a:pt x="1468766" y="971104"/>
                  <a:pt x="1469515" y="984444"/>
                  <a:pt x="1464614" y="995881"/>
                </a:cubicBezTo>
                <a:cubicBezTo>
                  <a:pt x="1460328" y="1005882"/>
                  <a:pt x="1451374" y="1013309"/>
                  <a:pt x="1446508" y="1023041"/>
                </a:cubicBezTo>
                <a:cubicBezTo>
                  <a:pt x="1409030" y="1097998"/>
                  <a:pt x="1471232" y="999536"/>
                  <a:pt x="1419347" y="1077362"/>
                </a:cubicBezTo>
                <a:cubicBezTo>
                  <a:pt x="1405016" y="1134688"/>
                  <a:pt x="1417196" y="1103224"/>
                  <a:pt x="1374080" y="1167897"/>
                </a:cubicBezTo>
                <a:cubicBezTo>
                  <a:pt x="1368044" y="1176950"/>
                  <a:pt x="1366295" y="1191616"/>
                  <a:pt x="1355973" y="1195057"/>
                </a:cubicBezTo>
                <a:lnTo>
                  <a:pt x="1328812" y="1204111"/>
                </a:lnTo>
                <a:cubicBezTo>
                  <a:pt x="1322777" y="1213164"/>
                  <a:pt x="1319202" y="1224474"/>
                  <a:pt x="1310706" y="1231271"/>
                </a:cubicBezTo>
                <a:cubicBezTo>
                  <a:pt x="1303254" y="1237233"/>
                  <a:pt x="1291831" y="1235589"/>
                  <a:pt x="1283545" y="1240324"/>
                </a:cubicBezTo>
                <a:cubicBezTo>
                  <a:pt x="1270444" y="1247810"/>
                  <a:pt x="1258788" y="1257665"/>
                  <a:pt x="1247331" y="1267485"/>
                </a:cubicBezTo>
                <a:cubicBezTo>
                  <a:pt x="1237610" y="1275817"/>
                  <a:pt x="1230007" y="1286449"/>
                  <a:pt x="1220171" y="1294645"/>
                </a:cubicBezTo>
                <a:cubicBezTo>
                  <a:pt x="1211812" y="1301611"/>
                  <a:pt x="1201369" y="1305786"/>
                  <a:pt x="1193010" y="1312752"/>
                </a:cubicBezTo>
                <a:cubicBezTo>
                  <a:pt x="1183174" y="1320949"/>
                  <a:pt x="1175686" y="1331716"/>
                  <a:pt x="1165850" y="1339913"/>
                </a:cubicBezTo>
                <a:cubicBezTo>
                  <a:pt x="1142449" y="1359414"/>
                  <a:pt x="1138751" y="1358000"/>
                  <a:pt x="1111529" y="1367073"/>
                </a:cubicBezTo>
                <a:cubicBezTo>
                  <a:pt x="1102476" y="1373109"/>
                  <a:pt x="1094312" y="1380761"/>
                  <a:pt x="1084369" y="1385180"/>
                </a:cubicBezTo>
                <a:cubicBezTo>
                  <a:pt x="1066928" y="1392932"/>
                  <a:pt x="1048155" y="1397251"/>
                  <a:pt x="1030048" y="1403287"/>
                </a:cubicBezTo>
                <a:cubicBezTo>
                  <a:pt x="1020995" y="1406305"/>
                  <a:pt x="1012246" y="1410468"/>
                  <a:pt x="1002888" y="1412340"/>
                </a:cubicBezTo>
                <a:cubicBezTo>
                  <a:pt x="987799" y="1415358"/>
                  <a:pt x="972466" y="1417345"/>
                  <a:pt x="957620" y="1421394"/>
                </a:cubicBezTo>
                <a:cubicBezTo>
                  <a:pt x="939206" y="1426416"/>
                  <a:pt x="921407" y="1433465"/>
                  <a:pt x="903300" y="1439501"/>
                </a:cubicBezTo>
                <a:lnTo>
                  <a:pt x="876139" y="1448554"/>
                </a:lnTo>
                <a:cubicBezTo>
                  <a:pt x="867086" y="1451572"/>
                  <a:pt x="858509" y="1457106"/>
                  <a:pt x="848979" y="1457608"/>
                </a:cubicBezTo>
                <a:lnTo>
                  <a:pt x="676963" y="1466661"/>
                </a:lnTo>
                <a:cubicBezTo>
                  <a:pt x="646785" y="1472697"/>
                  <a:pt x="615625" y="1475036"/>
                  <a:pt x="586428" y="1484768"/>
                </a:cubicBezTo>
                <a:cubicBezTo>
                  <a:pt x="577375" y="1487786"/>
                  <a:pt x="568715" y="1492471"/>
                  <a:pt x="559268" y="1493821"/>
                </a:cubicBezTo>
                <a:cubicBezTo>
                  <a:pt x="526270" y="1498535"/>
                  <a:pt x="492876" y="1499857"/>
                  <a:pt x="459680" y="1502875"/>
                </a:cubicBezTo>
                <a:cubicBezTo>
                  <a:pt x="423861" y="1510038"/>
                  <a:pt x="387525" y="1518175"/>
                  <a:pt x="351038" y="1520982"/>
                </a:cubicBezTo>
                <a:cubicBezTo>
                  <a:pt x="332984" y="1522371"/>
                  <a:pt x="-359659" y="1520982"/>
                  <a:pt x="251450" y="15209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ight Arrow 39"/>
          <p:cNvSpPr/>
          <p:nvPr/>
        </p:nvSpPr>
        <p:spPr>
          <a:xfrm rot="10800000">
            <a:off x="5021246" y="2931161"/>
            <a:ext cx="1545552" cy="833415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13" name="Group 212"/>
          <p:cNvGrpSpPr/>
          <p:nvPr/>
        </p:nvGrpSpPr>
        <p:grpSpPr>
          <a:xfrm>
            <a:off x="6860345" y="2580279"/>
            <a:ext cx="2311835" cy="3022601"/>
            <a:chOff x="4884383" y="2755571"/>
            <a:chExt cx="1672936" cy="2187274"/>
          </a:xfrm>
        </p:grpSpPr>
        <p:grpSp>
          <p:nvGrpSpPr>
            <p:cNvPr id="49" name="Group 48"/>
            <p:cNvGrpSpPr/>
            <p:nvPr/>
          </p:nvGrpSpPr>
          <p:grpSpPr>
            <a:xfrm>
              <a:off x="4884383" y="2755571"/>
              <a:ext cx="1672936" cy="1122218"/>
              <a:chOff x="4637926" y="4218716"/>
              <a:chExt cx="1672936" cy="1122218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637926" y="4218716"/>
                <a:ext cx="1672936" cy="1122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073501" y="4614668"/>
                <a:ext cx="801786" cy="355592"/>
                <a:chOff x="4968529" y="4614668"/>
                <a:chExt cx="801786" cy="355592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4968529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5435956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grpSp>
          <p:nvGrpSpPr>
            <p:cNvPr id="75" name="Group 74"/>
            <p:cNvGrpSpPr/>
            <p:nvPr/>
          </p:nvGrpSpPr>
          <p:grpSpPr>
            <a:xfrm>
              <a:off x="5292557" y="3319471"/>
              <a:ext cx="389160" cy="1622419"/>
              <a:chOff x="5292557" y="3319471"/>
              <a:chExt cx="389160" cy="1622419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Arrow Connector 73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Group 169"/>
            <p:cNvGrpSpPr/>
            <p:nvPr/>
          </p:nvGrpSpPr>
          <p:grpSpPr>
            <a:xfrm>
              <a:off x="5755985" y="3320426"/>
              <a:ext cx="389160" cy="1622419"/>
              <a:chOff x="5292557" y="3319471"/>
              <a:chExt cx="389160" cy="1622419"/>
            </a:xfrm>
          </p:grpSpPr>
          <p:grpSp>
            <p:nvGrpSpPr>
              <p:cNvPr id="171" name="Group 170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173" name="Oval 172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2" name="Straight Arrow Connector 171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440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You NEED statistics because things VARY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1263" y="2236087"/>
            <a:ext cx="7841055" cy="4312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You want to:</a:t>
            </a:r>
          </a:p>
          <a:p>
            <a:r>
              <a:rPr lang="en-AU" dirty="0"/>
              <a:t>d</a:t>
            </a:r>
            <a:r>
              <a:rPr lang="en-AU" dirty="0" smtClean="0"/>
              <a:t>escribe how things vary</a:t>
            </a:r>
          </a:p>
          <a:p>
            <a:r>
              <a:rPr lang="en-AU" dirty="0" smtClean="0"/>
              <a:t>figure out what is usual</a:t>
            </a:r>
          </a:p>
          <a:p>
            <a:r>
              <a:rPr lang="en-AU" dirty="0" smtClean="0"/>
              <a:t>predict the variation</a:t>
            </a:r>
          </a:p>
          <a:p>
            <a:r>
              <a:rPr lang="en-AU" dirty="0"/>
              <a:t>c</a:t>
            </a:r>
            <a:r>
              <a:rPr lang="en-AU" dirty="0" smtClean="0"/>
              <a:t>ontrol the variation</a:t>
            </a:r>
          </a:p>
        </p:txBody>
      </p:sp>
    </p:spTree>
    <p:extLst>
      <p:ext uri="{BB962C8B-B14F-4D97-AF65-F5344CB8AC3E}">
        <p14:creationId xmlns:p14="http://schemas.microsoft.com/office/powerpoint/2010/main" val="106873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roup 212"/>
          <p:cNvGrpSpPr/>
          <p:nvPr/>
        </p:nvGrpSpPr>
        <p:grpSpPr>
          <a:xfrm>
            <a:off x="2525523" y="2573781"/>
            <a:ext cx="2311835" cy="3022601"/>
            <a:chOff x="4884383" y="2755571"/>
            <a:chExt cx="1672936" cy="2187274"/>
          </a:xfrm>
        </p:grpSpPr>
        <p:grpSp>
          <p:nvGrpSpPr>
            <p:cNvPr id="49" name="Group 48"/>
            <p:cNvGrpSpPr/>
            <p:nvPr/>
          </p:nvGrpSpPr>
          <p:grpSpPr>
            <a:xfrm>
              <a:off x="4884383" y="2755571"/>
              <a:ext cx="1672936" cy="1122218"/>
              <a:chOff x="4637926" y="4218716"/>
              <a:chExt cx="1672936" cy="1122218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637926" y="4218716"/>
                <a:ext cx="1672936" cy="1122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073501" y="4614668"/>
                <a:ext cx="801786" cy="355592"/>
                <a:chOff x="4968529" y="4614668"/>
                <a:chExt cx="801786" cy="355592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4968529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5435956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grpSp>
          <p:nvGrpSpPr>
            <p:cNvPr id="75" name="Group 74"/>
            <p:cNvGrpSpPr/>
            <p:nvPr/>
          </p:nvGrpSpPr>
          <p:grpSpPr>
            <a:xfrm>
              <a:off x="5292557" y="3319471"/>
              <a:ext cx="389160" cy="1622419"/>
              <a:chOff x="5292557" y="3319471"/>
              <a:chExt cx="389160" cy="1622419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Arrow Connector 73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Group 169"/>
            <p:cNvGrpSpPr/>
            <p:nvPr/>
          </p:nvGrpSpPr>
          <p:grpSpPr>
            <a:xfrm>
              <a:off x="5755985" y="3320426"/>
              <a:ext cx="389160" cy="1622419"/>
              <a:chOff x="5292557" y="3319471"/>
              <a:chExt cx="389160" cy="1622419"/>
            </a:xfrm>
          </p:grpSpPr>
          <p:grpSp>
            <p:nvGrpSpPr>
              <p:cNvPr id="171" name="Group 170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173" name="Oval 172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2" name="Straight Arrow Connector 171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Unpaired t-test / Independent samples t-test</a:t>
            </a:r>
            <a:endParaRPr lang="en-AU" dirty="0"/>
          </a:p>
        </p:txBody>
      </p:sp>
      <p:sp>
        <p:nvSpPr>
          <p:cNvPr id="40" name="Right Arrow 39"/>
          <p:cNvSpPr/>
          <p:nvPr/>
        </p:nvSpPr>
        <p:spPr>
          <a:xfrm rot="10800000">
            <a:off x="5021246" y="2931161"/>
            <a:ext cx="1545552" cy="833415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1" name="Group 40"/>
          <p:cNvGrpSpPr/>
          <p:nvPr/>
        </p:nvGrpSpPr>
        <p:grpSpPr>
          <a:xfrm>
            <a:off x="6860345" y="2580238"/>
            <a:ext cx="2311835" cy="1550796"/>
            <a:chOff x="1059873" y="2763982"/>
            <a:chExt cx="1672936" cy="1122218"/>
          </a:xfrm>
        </p:grpSpPr>
        <p:sp>
          <p:nvSpPr>
            <p:cNvPr id="43" name="Rectangle 42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 51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54" name="Straight Connector 53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5" name="Freeform 64"/>
          <p:cNvSpPr/>
          <p:nvPr/>
        </p:nvSpPr>
        <p:spPr>
          <a:xfrm>
            <a:off x="7200122" y="4265231"/>
            <a:ext cx="1390509" cy="439775"/>
          </a:xfrm>
          <a:custGeom>
            <a:avLst/>
            <a:gdLst>
              <a:gd name="connsiteX0" fmla="*/ 251450 w 4017692"/>
              <a:gd name="connsiteY0" fmla="*/ 1520982 h 1521599"/>
              <a:gd name="connsiteX1" fmla="*/ 4017692 w 4017692"/>
              <a:gd name="connsiteY1" fmla="*/ 1520982 h 1521599"/>
              <a:gd name="connsiteX2" fmla="*/ 3927157 w 4017692"/>
              <a:gd name="connsiteY2" fmla="*/ 1511928 h 1521599"/>
              <a:gd name="connsiteX3" fmla="*/ 3881890 w 4017692"/>
              <a:gd name="connsiteY3" fmla="*/ 1502875 h 1521599"/>
              <a:gd name="connsiteX4" fmla="*/ 3691767 w 4017692"/>
              <a:gd name="connsiteY4" fmla="*/ 1493821 h 1521599"/>
              <a:gd name="connsiteX5" fmla="*/ 3565018 w 4017692"/>
              <a:gd name="connsiteY5" fmla="*/ 1484768 h 1521599"/>
              <a:gd name="connsiteX6" fmla="*/ 3492591 w 4017692"/>
              <a:gd name="connsiteY6" fmla="*/ 1466661 h 1521599"/>
              <a:gd name="connsiteX7" fmla="*/ 3456377 w 4017692"/>
              <a:gd name="connsiteY7" fmla="*/ 1457608 h 1521599"/>
              <a:gd name="connsiteX8" fmla="*/ 3402056 w 4017692"/>
              <a:gd name="connsiteY8" fmla="*/ 1439501 h 1521599"/>
              <a:gd name="connsiteX9" fmla="*/ 3293414 w 4017692"/>
              <a:gd name="connsiteY9" fmla="*/ 1412340 h 1521599"/>
              <a:gd name="connsiteX10" fmla="*/ 3220987 w 4017692"/>
              <a:gd name="connsiteY10" fmla="*/ 1394233 h 1521599"/>
              <a:gd name="connsiteX11" fmla="*/ 3184773 w 4017692"/>
              <a:gd name="connsiteY11" fmla="*/ 1385180 h 1521599"/>
              <a:gd name="connsiteX12" fmla="*/ 3130452 w 4017692"/>
              <a:gd name="connsiteY12" fmla="*/ 1367073 h 1521599"/>
              <a:gd name="connsiteX13" fmla="*/ 3103292 w 4017692"/>
              <a:gd name="connsiteY13" fmla="*/ 1339913 h 1521599"/>
              <a:gd name="connsiteX14" fmla="*/ 3076131 w 4017692"/>
              <a:gd name="connsiteY14" fmla="*/ 1321806 h 1521599"/>
              <a:gd name="connsiteX15" fmla="*/ 3067078 w 4017692"/>
              <a:gd name="connsiteY15" fmla="*/ 1294645 h 1521599"/>
              <a:gd name="connsiteX16" fmla="*/ 3012757 w 4017692"/>
              <a:gd name="connsiteY16" fmla="*/ 1240324 h 1521599"/>
              <a:gd name="connsiteX17" fmla="*/ 2967490 w 4017692"/>
              <a:gd name="connsiteY17" fmla="*/ 1176950 h 1521599"/>
              <a:gd name="connsiteX18" fmla="*/ 2949383 w 4017692"/>
              <a:gd name="connsiteY18" fmla="*/ 1149790 h 1521599"/>
              <a:gd name="connsiteX19" fmla="*/ 2922222 w 4017692"/>
              <a:gd name="connsiteY19" fmla="*/ 1131683 h 1521599"/>
              <a:gd name="connsiteX20" fmla="*/ 2886009 w 4017692"/>
              <a:gd name="connsiteY20" fmla="*/ 1077362 h 1521599"/>
              <a:gd name="connsiteX21" fmla="*/ 2849795 w 4017692"/>
              <a:gd name="connsiteY21" fmla="*/ 1023041 h 1521599"/>
              <a:gd name="connsiteX22" fmla="*/ 2813581 w 4017692"/>
              <a:gd name="connsiteY22" fmla="*/ 932507 h 1521599"/>
              <a:gd name="connsiteX23" fmla="*/ 2795474 w 4017692"/>
              <a:gd name="connsiteY23" fmla="*/ 905346 h 1521599"/>
              <a:gd name="connsiteX24" fmla="*/ 2768313 w 4017692"/>
              <a:gd name="connsiteY24" fmla="*/ 851025 h 1521599"/>
              <a:gd name="connsiteX25" fmla="*/ 2723046 w 4017692"/>
              <a:gd name="connsiteY25" fmla="*/ 769544 h 1521599"/>
              <a:gd name="connsiteX26" fmla="*/ 2704939 w 4017692"/>
              <a:gd name="connsiteY26" fmla="*/ 733330 h 1521599"/>
              <a:gd name="connsiteX27" fmla="*/ 2695886 w 4017692"/>
              <a:gd name="connsiteY27" fmla="*/ 697117 h 1521599"/>
              <a:gd name="connsiteX28" fmla="*/ 2650618 w 4017692"/>
              <a:gd name="connsiteY28" fmla="*/ 624689 h 1521599"/>
              <a:gd name="connsiteX29" fmla="*/ 2632511 w 4017692"/>
              <a:gd name="connsiteY29" fmla="*/ 579421 h 1521599"/>
              <a:gd name="connsiteX30" fmla="*/ 2596298 w 4017692"/>
              <a:gd name="connsiteY30" fmla="*/ 525101 h 1521599"/>
              <a:gd name="connsiteX31" fmla="*/ 2587244 w 4017692"/>
              <a:gd name="connsiteY31" fmla="*/ 497940 h 1521599"/>
              <a:gd name="connsiteX32" fmla="*/ 2578191 w 4017692"/>
              <a:gd name="connsiteY32" fmla="*/ 461726 h 1521599"/>
              <a:gd name="connsiteX33" fmla="*/ 2560084 w 4017692"/>
              <a:gd name="connsiteY33" fmla="*/ 434566 h 1521599"/>
              <a:gd name="connsiteX34" fmla="*/ 2541977 w 4017692"/>
              <a:gd name="connsiteY34" fmla="*/ 371192 h 1521599"/>
              <a:gd name="connsiteX35" fmla="*/ 2523870 w 4017692"/>
              <a:gd name="connsiteY35" fmla="*/ 344031 h 1521599"/>
              <a:gd name="connsiteX36" fmla="*/ 2514816 w 4017692"/>
              <a:gd name="connsiteY36" fmla="*/ 316871 h 1521599"/>
              <a:gd name="connsiteX37" fmla="*/ 2496710 w 4017692"/>
              <a:gd name="connsiteY37" fmla="*/ 289711 h 1521599"/>
              <a:gd name="connsiteX38" fmla="*/ 2487656 w 4017692"/>
              <a:gd name="connsiteY38" fmla="*/ 262550 h 1521599"/>
              <a:gd name="connsiteX39" fmla="*/ 2469549 w 4017692"/>
              <a:gd name="connsiteY39" fmla="*/ 235390 h 1521599"/>
              <a:gd name="connsiteX40" fmla="*/ 2415228 w 4017692"/>
              <a:gd name="connsiteY40" fmla="*/ 172016 h 1521599"/>
              <a:gd name="connsiteX41" fmla="*/ 2406175 w 4017692"/>
              <a:gd name="connsiteY41" fmla="*/ 144855 h 1521599"/>
              <a:gd name="connsiteX42" fmla="*/ 2379014 w 4017692"/>
              <a:gd name="connsiteY42" fmla="*/ 117695 h 1521599"/>
              <a:gd name="connsiteX43" fmla="*/ 2324694 w 4017692"/>
              <a:gd name="connsiteY43" fmla="*/ 90534 h 1521599"/>
              <a:gd name="connsiteX44" fmla="*/ 2297533 w 4017692"/>
              <a:gd name="connsiteY44" fmla="*/ 63374 h 1521599"/>
              <a:gd name="connsiteX45" fmla="*/ 2243212 w 4017692"/>
              <a:gd name="connsiteY45" fmla="*/ 45267 h 1521599"/>
              <a:gd name="connsiteX46" fmla="*/ 2225106 w 4017692"/>
              <a:gd name="connsiteY46" fmla="*/ 18107 h 1521599"/>
              <a:gd name="connsiteX47" fmla="*/ 2170785 w 4017692"/>
              <a:gd name="connsiteY47" fmla="*/ 0 h 1521599"/>
              <a:gd name="connsiteX48" fmla="*/ 2016876 w 4017692"/>
              <a:gd name="connsiteY48" fmla="*/ 9053 h 1521599"/>
              <a:gd name="connsiteX49" fmla="*/ 1998769 w 4017692"/>
              <a:gd name="connsiteY49" fmla="*/ 36214 h 1521599"/>
              <a:gd name="connsiteX50" fmla="*/ 1971609 w 4017692"/>
              <a:gd name="connsiteY50" fmla="*/ 54320 h 1521599"/>
              <a:gd name="connsiteX51" fmla="*/ 1953502 w 4017692"/>
              <a:gd name="connsiteY51" fmla="*/ 81481 h 1521599"/>
              <a:gd name="connsiteX52" fmla="*/ 1926341 w 4017692"/>
              <a:gd name="connsiteY52" fmla="*/ 99588 h 1521599"/>
              <a:gd name="connsiteX53" fmla="*/ 1917288 w 4017692"/>
              <a:gd name="connsiteY53" fmla="*/ 126748 h 1521599"/>
              <a:gd name="connsiteX54" fmla="*/ 1881074 w 4017692"/>
              <a:gd name="connsiteY54" fmla="*/ 153909 h 1521599"/>
              <a:gd name="connsiteX55" fmla="*/ 1872020 w 4017692"/>
              <a:gd name="connsiteY55" fmla="*/ 199176 h 1521599"/>
              <a:gd name="connsiteX56" fmla="*/ 1844860 w 4017692"/>
              <a:gd name="connsiteY56" fmla="*/ 217283 h 1521599"/>
              <a:gd name="connsiteX57" fmla="*/ 1781486 w 4017692"/>
              <a:gd name="connsiteY57" fmla="*/ 316871 h 1521599"/>
              <a:gd name="connsiteX58" fmla="*/ 1763379 w 4017692"/>
              <a:gd name="connsiteY58" fmla="*/ 371192 h 1521599"/>
              <a:gd name="connsiteX59" fmla="*/ 1754325 w 4017692"/>
              <a:gd name="connsiteY59" fmla="*/ 398352 h 1521599"/>
              <a:gd name="connsiteX60" fmla="*/ 1745272 w 4017692"/>
              <a:gd name="connsiteY60" fmla="*/ 425513 h 1521599"/>
              <a:gd name="connsiteX61" fmla="*/ 1709058 w 4017692"/>
              <a:gd name="connsiteY61" fmla="*/ 506994 h 1521599"/>
              <a:gd name="connsiteX62" fmla="*/ 1672844 w 4017692"/>
              <a:gd name="connsiteY62" fmla="*/ 570368 h 1521599"/>
              <a:gd name="connsiteX63" fmla="*/ 1663791 w 4017692"/>
              <a:gd name="connsiteY63" fmla="*/ 597528 h 1521599"/>
              <a:gd name="connsiteX64" fmla="*/ 1645684 w 4017692"/>
              <a:gd name="connsiteY64" fmla="*/ 624689 h 1521599"/>
              <a:gd name="connsiteX65" fmla="*/ 1609470 w 4017692"/>
              <a:gd name="connsiteY65" fmla="*/ 679010 h 1521599"/>
              <a:gd name="connsiteX66" fmla="*/ 1573256 w 4017692"/>
              <a:gd name="connsiteY66" fmla="*/ 769544 h 1521599"/>
              <a:gd name="connsiteX67" fmla="*/ 1537042 w 4017692"/>
              <a:gd name="connsiteY67" fmla="*/ 823865 h 1521599"/>
              <a:gd name="connsiteX68" fmla="*/ 1500828 w 4017692"/>
              <a:gd name="connsiteY68" fmla="*/ 905346 h 1521599"/>
              <a:gd name="connsiteX69" fmla="*/ 1491775 w 4017692"/>
              <a:gd name="connsiteY69" fmla="*/ 932507 h 1521599"/>
              <a:gd name="connsiteX70" fmla="*/ 1473668 w 4017692"/>
              <a:gd name="connsiteY70" fmla="*/ 959667 h 1521599"/>
              <a:gd name="connsiteX71" fmla="*/ 1464614 w 4017692"/>
              <a:gd name="connsiteY71" fmla="*/ 995881 h 1521599"/>
              <a:gd name="connsiteX72" fmla="*/ 1446508 w 4017692"/>
              <a:gd name="connsiteY72" fmla="*/ 1023041 h 1521599"/>
              <a:gd name="connsiteX73" fmla="*/ 1419347 w 4017692"/>
              <a:gd name="connsiteY73" fmla="*/ 1077362 h 1521599"/>
              <a:gd name="connsiteX74" fmla="*/ 1374080 w 4017692"/>
              <a:gd name="connsiteY74" fmla="*/ 1167897 h 1521599"/>
              <a:gd name="connsiteX75" fmla="*/ 1355973 w 4017692"/>
              <a:gd name="connsiteY75" fmla="*/ 1195057 h 1521599"/>
              <a:gd name="connsiteX76" fmla="*/ 1328812 w 4017692"/>
              <a:gd name="connsiteY76" fmla="*/ 1204111 h 1521599"/>
              <a:gd name="connsiteX77" fmla="*/ 1310706 w 4017692"/>
              <a:gd name="connsiteY77" fmla="*/ 1231271 h 1521599"/>
              <a:gd name="connsiteX78" fmla="*/ 1283545 w 4017692"/>
              <a:gd name="connsiteY78" fmla="*/ 1240324 h 1521599"/>
              <a:gd name="connsiteX79" fmla="*/ 1247331 w 4017692"/>
              <a:gd name="connsiteY79" fmla="*/ 1267485 h 1521599"/>
              <a:gd name="connsiteX80" fmla="*/ 1220171 w 4017692"/>
              <a:gd name="connsiteY80" fmla="*/ 1294645 h 1521599"/>
              <a:gd name="connsiteX81" fmla="*/ 1193010 w 4017692"/>
              <a:gd name="connsiteY81" fmla="*/ 1312752 h 1521599"/>
              <a:gd name="connsiteX82" fmla="*/ 1165850 w 4017692"/>
              <a:gd name="connsiteY82" fmla="*/ 1339913 h 1521599"/>
              <a:gd name="connsiteX83" fmla="*/ 1111529 w 4017692"/>
              <a:gd name="connsiteY83" fmla="*/ 1367073 h 1521599"/>
              <a:gd name="connsiteX84" fmla="*/ 1084369 w 4017692"/>
              <a:gd name="connsiteY84" fmla="*/ 1385180 h 1521599"/>
              <a:gd name="connsiteX85" fmla="*/ 1030048 w 4017692"/>
              <a:gd name="connsiteY85" fmla="*/ 1403287 h 1521599"/>
              <a:gd name="connsiteX86" fmla="*/ 1002888 w 4017692"/>
              <a:gd name="connsiteY86" fmla="*/ 1412340 h 1521599"/>
              <a:gd name="connsiteX87" fmla="*/ 957620 w 4017692"/>
              <a:gd name="connsiteY87" fmla="*/ 1421394 h 1521599"/>
              <a:gd name="connsiteX88" fmla="*/ 903300 w 4017692"/>
              <a:gd name="connsiteY88" fmla="*/ 1439501 h 1521599"/>
              <a:gd name="connsiteX89" fmla="*/ 876139 w 4017692"/>
              <a:gd name="connsiteY89" fmla="*/ 1448554 h 1521599"/>
              <a:gd name="connsiteX90" fmla="*/ 848979 w 4017692"/>
              <a:gd name="connsiteY90" fmla="*/ 1457608 h 1521599"/>
              <a:gd name="connsiteX91" fmla="*/ 676963 w 4017692"/>
              <a:gd name="connsiteY91" fmla="*/ 1466661 h 1521599"/>
              <a:gd name="connsiteX92" fmla="*/ 586428 w 4017692"/>
              <a:gd name="connsiteY92" fmla="*/ 1484768 h 1521599"/>
              <a:gd name="connsiteX93" fmla="*/ 559268 w 4017692"/>
              <a:gd name="connsiteY93" fmla="*/ 1493821 h 1521599"/>
              <a:gd name="connsiteX94" fmla="*/ 459680 w 4017692"/>
              <a:gd name="connsiteY94" fmla="*/ 1502875 h 1521599"/>
              <a:gd name="connsiteX95" fmla="*/ 351038 w 4017692"/>
              <a:gd name="connsiteY95" fmla="*/ 1520982 h 1521599"/>
              <a:gd name="connsiteX96" fmla="*/ 251450 w 4017692"/>
              <a:gd name="connsiteY96" fmla="*/ 1520982 h 152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017692" h="1521599">
                <a:moveTo>
                  <a:pt x="251450" y="1520982"/>
                </a:moveTo>
                <a:lnTo>
                  <a:pt x="4017692" y="1520982"/>
                </a:lnTo>
                <a:cubicBezTo>
                  <a:pt x="3987514" y="1517964"/>
                  <a:pt x="3957220" y="1515936"/>
                  <a:pt x="3927157" y="1511928"/>
                </a:cubicBezTo>
                <a:cubicBezTo>
                  <a:pt x="3911904" y="1509894"/>
                  <a:pt x="3897232" y="1504055"/>
                  <a:pt x="3881890" y="1502875"/>
                </a:cubicBezTo>
                <a:cubicBezTo>
                  <a:pt x="3818631" y="1498009"/>
                  <a:pt x="3755110" y="1497441"/>
                  <a:pt x="3691767" y="1493821"/>
                </a:cubicBezTo>
                <a:cubicBezTo>
                  <a:pt x="3649479" y="1491405"/>
                  <a:pt x="3607268" y="1487786"/>
                  <a:pt x="3565018" y="1484768"/>
                </a:cubicBezTo>
                <a:cubicBezTo>
                  <a:pt x="3472973" y="1466360"/>
                  <a:pt x="3557556" y="1485223"/>
                  <a:pt x="3492591" y="1466661"/>
                </a:cubicBezTo>
                <a:cubicBezTo>
                  <a:pt x="3480627" y="1463243"/>
                  <a:pt x="3468295" y="1461183"/>
                  <a:pt x="3456377" y="1457608"/>
                </a:cubicBezTo>
                <a:cubicBezTo>
                  <a:pt x="3438095" y="1452124"/>
                  <a:pt x="3402056" y="1439501"/>
                  <a:pt x="3402056" y="1439501"/>
                </a:cubicBezTo>
                <a:cubicBezTo>
                  <a:pt x="3347258" y="1402969"/>
                  <a:pt x="3398016" y="1430800"/>
                  <a:pt x="3293414" y="1412340"/>
                </a:cubicBezTo>
                <a:cubicBezTo>
                  <a:pt x="3268907" y="1408015"/>
                  <a:pt x="3245129" y="1400269"/>
                  <a:pt x="3220987" y="1394233"/>
                </a:cubicBezTo>
                <a:cubicBezTo>
                  <a:pt x="3208916" y="1391215"/>
                  <a:pt x="3196577" y="1389115"/>
                  <a:pt x="3184773" y="1385180"/>
                </a:cubicBezTo>
                <a:lnTo>
                  <a:pt x="3130452" y="1367073"/>
                </a:lnTo>
                <a:cubicBezTo>
                  <a:pt x="3121399" y="1358020"/>
                  <a:pt x="3113128" y="1348109"/>
                  <a:pt x="3103292" y="1339913"/>
                </a:cubicBezTo>
                <a:cubicBezTo>
                  <a:pt x="3094933" y="1332947"/>
                  <a:pt x="3082928" y="1330303"/>
                  <a:pt x="3076131" y="1321806"/>
                </a:cubicBezTo>
                <a:cubicBezTo>
                  <a:pt x="3070169" y="1314354"/>
                  <a:pt x="3072937" y="1302178"/>
                  <a:pt x="3067078" y="1294645"/>
                </a:cubicBezTo>
                <a:cubicBezTo>
                  <a:pt x="3051357" y="1274432"/>
                  <a:pt x="3026961" y="1261630"/>
                  <a:pt x="3012757" y="1240324"/>
                </a:cubicBezTo>
                <a:cubicBezTo>
                  <a:pt x="2970084" y="1176316"/>
                  <a:pt x="3023638" y="1255557"/>
                  <a:pt x="2967490" y="1176950"/>
                </a:cubicBezTo>
                <a:cubicBezTo>
                  <a:pt x="2961166" y="1168096"/>
                  <a:pt x="2957077" y="1157484"/>
                  <a:pt x="2949383" y="1149790"/>
                </a:cubicBezTo>
                <a:cubicBezTo>
                  <a:pt x="2941689" y="1142096"/>
                  <a:pt x="2931276" y="1137719"/>
                  <a:pt x="2922222" y="1131683"/>
                </a:cubicBezTo>
                <a:cubicBezTo>
                  <a:pt x="2900698" y="1067105"/>
                  <a:pt x="2931217" y="1145173"/>
                  <a:pt x="2886009" y="1077362"/>
                </a:cubicBezTo>
                <a:cubicBezTo>
                  <a:pt x="2833597" y="998745"/>
                  <a:pt x="2936442" y="1109692"/>
                  <a:pt x="2849795" y="1023041"/>
                </a:cubicBezTo>
                <a:cubicBezTo>
                  <a:pt x="2834955" y="978520"/>
                  <a:pt x="2834896" y="969808"/>
                  <a:pt x="2813581" y="932507"/>
                </a:cubicBezTo>
                <a:cubicBezTo>
                  <a:pt x="2808182" y="923060"/>
                  <a:pt x="2800340" y="915078"/>
                  <a:pt x="2795474" y="905346"/>
                </a:cubicBezTo>
                <a:cubicBezTo>
                  <a:pt x="2757990" y="830379"/>
                  <a:pt x="2820206" y="928866"/>
                  <a:pt x="2768313" y="851025"/>
                </a:cubicBezTo>
                <a:cubicBezTo>
                  <a:pt x="2743279" y="775919"/>
                  <a:pt x="2785305" y="894062"/>
                  <a:pt x="2723046" y="769544"/>
                </a:cubicBezTo>
                <a:lnTo>
                  <a:pt x="2704939" y="733330"/>
                </a:lnTo>
                <a:cubicBezTo>
                  <a:pt x="2701921" y="721259"/>
                  <a:pt x="2700939" y="708487"/>
                  <a:pt x="2695886" y="697117"/>
                </a:cubicBezTo>
                <a:cubicBezTo>
                  <a:pt x="2649419" y="592566"/>
                  <a:pt x="2686962" y="697378"/>
                  <a:pt x="2650618" y="624689"/>
                </a:cubicBezTo>
                <a:cubicBezTo>
                  <a:pt x="2643350" y="610153"/>
                  <a:pt x="2640293" y="593688"/>
                  <a:pt x="2632511" y="579421"/>
                </a:cubicBezTo>
                <a:cubicBezTo>
                  <a:pt x="2622091" y="560317"/>
                  <a:pt x="2603180" y="545746"/>
                  <a:pt x="2596298" y="525101"/>
                </a:cubicBezTo>
                <a:cubicBezTo>
                  <a:pt x="2593280" y="516047"/>
                  <a:pt x="2589866" y="507116"/>
                  <a:pt x="2587244" y="497940"/>
                </a:cubicBezTo>
                <a:cubicBezTo>
                  <a:pt x="2583826" y="485976"/>
                  <a:pt x="2583092" y="473163"/>
                  <a:pt x="2578191" y="461726"/>
                </a:cubicBezTo>
                <a:cubicBezTo>
                  <a:pt x="2573905" y="451725"/>
                  <a:pt x="2566120" y="443619"/>
                  <a:pt x="2560084" y="434566"/>
                </a:cubicBezTo>
                <a:cubicBezTo>
                  <a:pt x="2557184" y="422967"/>
                  <a:pt x="2548470" y="384177"/>
                  <a:pt x="2541977" y="371192"/>
                </a:cubicBezTo>
                <a:cubicBezTo>
                  <a:pt x="2537111" y="361460"/>
                  <a:pt x="2528736" y="353763"/>
                  <a:pt x="2523870" y="344031"/>
                </a:cubicBezTo>
                <a:cubicBezTo>
                  <a:pt x="2519602" y="335495"/>
                  <a:pt x="2519084" y="325407"/>
                  <a:pt x="2514816" y="316871"/>
                </a:cubicBezTo>
                <a:cubicBezTo>
                  <a:pt x="2509950" y="307139"/>
                  <a:pt x="2501576" y="299443"/>
                  <a:pt x="2496710" y="289711"/>
                </a:cubicBezTo>
                <a:cubicBezTo>
                  <a:pt x="2492442" y="281175"/>
                  <a:pt x="2491924" y="271086"/>
                  <a:pt x="2487656" y="262550"/>
                </a:cubicBezTo>
                <a:cubicBezTo>
                  <a:pt x="2482790" y="252818"/>
                  <a:pt x="2475873" y="244244"/>
                  <a:pt x="2469549" y="235390"/>
                </a:cubicBezTo>
                <a:cubicBezTo>
                  <a:pt x="2440512" y="194738"/>
                  <a:pt x="2448133" y="204920"/>
                  <a:pt x="2415228" y="172016"/>
                </a:cubicBezTo>
                <a:cubicBezTo>
                  <a:pt x="2412210" y="162962"/>
                  <a:pt x="2411469" y="152796"/>
                  <a:pt x="2406175" y="144855"/>
                </a:cubicBezTo>
                <a:cubicBezTo>
                  <a:pt x="2399073" y="134202"/>
                  <a:pt x="2389667" y="124797"/>
                  <a:pt x="2379014" y="117695"/>
                </a:cubicBezTo>
                <a:cubicBezTo>
                  <a:pt x="2297351" y="63253"/>
                  <a:pt x="2410168" y="161761"/>
                  <a:pt x="2324694" y="90534"/>
                </a:cubicBezTo>
                <a:cubicBezTo>
                  <a:pt x="2314858" y="82337"/>
                  <a:pt x="2308725" y="69592"/>
                  <a:pt x="2297533" y="63374"/>
                </a:cubicBezTo>
                <a:cubicBezTo>
                  <a:pt x="2280848" y="54105"/>
                  <a:pt x="2243212" y="45267"/>
                  <a:pt x="2243212" y="45267"/>
                </a:cubicBezTo>
                <a:cubicBezTo>
                  <a:pt x="2237177" y="36214"/>
                  <a:pt x="2234333" y="23874"/>
                  <a:pt x="2225106" y="18107"/>
                </a:cubicBezTo>
                <a:cubicBezTo>
                  <a:pt x="2208921" y="7991"/>
                  <a:pt x="2170785" y="0"/>
                  <a:pt x="2170785" y="0"/>
                </a:cubicBezTo>
                <a:cubicBezTo>
                  <a:pt x="2119482" y="3018"/>
                  <a:pt x="2067165" y="-1534"/>
                  <a:pt x="2016876" y="9053"/>
                </a:cubicBezTo>
                <a:cubicBezTo>
                  <a:pt x="2006228" y="11295"/>
                  <a:pt x="2006463" y="28520"/>
                  <a:pt x="1998769" y="36214"/>
                </a:cubicBezTo>
                <a:cubicBezTo>
                  <a:pt x="1991075" y="43908"/>
                  <a:pt x="1980662" y="48285"/>
                  <a:pt x="1971609" y="54320"/>
                </a:cubicBezTo>
                <a:cubicBezTo>
                  <a:pt x="1965573" y="63374"/>
                  <a:pt x="1961196" y="73787"/>
                  <a:pt x="1953502" y="81481"/>
                </a:cubicBezTo>
                <a:cubicBezTo>
                  <a:pt x="1945808" y="89175"/>
                  <a:pt x="1933138" y="91091"/>
                  <a:pt x="1926341" y="99588"/>
                </a:cubicBezTo>
                <a:cubicBezTo>
                  <a:pt x="1920379" y="107040"/>
                  <a:pt x="1923397" y="119417"/>
                  <a:pt x="1917288" y="126748"/>
                </a:cubicBezTo>
                <a:cubicBezTo>
                  <a:pt x="1907628" y="138340"/>
                  <a:pt x="1893145" y="144855"/>
                  <a:pt x="1881074" y="153909"/>
                </a:cubicBezTo>
                <a:cubicBezTo>
                  <a:pt x="1878056" y="168998"/>
                  <a:pt x="1879655" y="185816"/>
                  <a:pt x="1872020" y="199176"/>
                </a:cubicBezTo>
                <a:cubicBezTo>
                  <a:pt x="1866622" y="208623"/>
                  <a:pt x="1852025" y="209094"/>
                  <a:pt x="1844860" y="217283"/>
                </a:cubicBezTo>
                <a:cubicBezTo>
                  <a:pt x="1838348" y="224725"/>
                  <a:pt x="1787933" y="302688"/>
                  <a:pt x="1781486" y="316871"/>
                </a:cubicBezTo>
                <a:cubicBezTo>
                  <a:pt x="1773588" y="334247"/>
                  <a:pt x="1769415" y="353085"/>
                  <a:pt x="1763379" y="371192"/>
                </a:cubicBezTo>
                <a:lnTo>
                  <a:pt x="1754325" y="398352"/>
                </a:lnTo>
                <a:cubicBezTo>
                  <a:pt x="1751307" y="407406"/>
                  <a:pt x="1748816" y="416652"/>
                  <a:pt x="1745272" y="425513"/>
                </a:cubicBezTo>
                <a:cubicBezTo>
                  <a:pt x="1722153" y="483311"/>
                  <a:pt x="1734433" y="456244"/>
                  <a:pt x="1709058" y="506994"/>
                </a:cubicBezTo>
                <a:cubicBezTo>
                  <a:pt x="1689911" y="583586"/>
                  <a:pt x="1715995" y="505643"/>
                  <a:pt x="1672844" y="570368"/>
                </a:cubicBezTo>
                <a:cubicBezTo>
                  <a:pt x="1667550" y="578308"/>
                  <a:pt x="1668059" y="588992"/>
                  <a:pt x="1663791" y="597528"/>
                </a:cubicBezTo>
                <a:cubicBezTo>
                  <a:pt x="1658925" y="607260"/>
                  <a:pt x="1650550" y="614957"/>
                  <a:pt x="1645684" y="624689"/>
                </a:cubicBezTo>
                <a:cubicBezTo>
                  <a:pt x="1619479" y="677098"/>
                  <a:pt x="1660956" y="627522"/>
                  <a:pt x="1609470" y="679010"/>
                </a:cubicBezTo>
                <a:cubicBezTo>
                  <a:pt x="1596515" y="717875"/>
                  <a:pt x="1593238" y="736241"/>
                  <a:pt x="1573256" y="769544"/>
                </a:cubicBezTo>
                <a:cubicBezTo>
                  <a:pt x="1562060" y="788205"/>
                  <a:pt x="1537042" y="823865"/>
                  <a:pt x="1537042" y="823865"/>
                </a:cubicBezTo>
                <a:cubicBezTo>
                  <a:pt x="1515494" y="888508"/>
                  <a:pt x="1529522" y="862305"/>
                  <a:pt x="1500828" y="905346"/>
                </a:cubicBezTo>
                <a:cubicBezTo>
                  <a:pt x="1497810" y="914400"/>
                  <a:pt x="1496043" y="923971"/>
                  <a:pt x="1491775" y="932507"/>
                </a:cubicBezTo>
                <a:cubicBezTo>
                  <a:pt x="1486909" y="942239"/>
                  <a:pt x="1477954" y="949666"/>
                  <a:pt x="1473668" y="959667"/>
                </a:cubicBezTo>
                <a:cubicBezTo>
                  <a:pt x="1468766" y="971104"/>
                  <a:pt x="1469515" y="984444"/>
                  <a:pt x="1464614" y="995881"/>
                </a:cubicBezTo>
                <a:cubicBezTo>
                  <a:pt x="1460328" y="1005882"/>
                  <a:pt x="1451374" y="1013309"/>
                  <a:pt x="1446508" y="1023041"/>
                </a:cubicBezTo>
                <a:cubicBezTo>
                  <a:pt x="1409030" y="1097998"/>
                  <a:pt x="1471232" y="999536"/>
                  <a:pt x="1419347" y="1077362"/>
                </a:cubicBezTo>
                <a:cubicBezTo>
                  <a:pt x="1405016" y="1134688"/>
                  <a:pt x="1417196" y="1103224"/>
                  <a:pt x="1374080" y="1167897"/>
                </a:cubicBezTo>
                <a:cubicBezTo>
                  <a:pt x="1368044" y="1176950"/>
                  <a:pt x="1366295" y="1191616"/>
                  <a:pt x="1355973" y="1195057"/>
                </a:cubicBezTo>
                <a:lnTo>
                  <a:pt x="1328812" y="1204111"/>
                </a:lnTo>
                <a:cubicBezTo>
                  <a:pt x="1322777" y="1213164"/>
                  <a:pt x="1319202" y="1224474"/>
                  <a:pt x="1310706" y="1231271"/>
                </a:cubicBezTo>
                <a:cubicBezTo>
                  <a:pt x="1303254" y="1237233"/>
                  <a:pt x="1291831" y="1235589"/>
                  <a:pt x="1283545" y="1240324"/>
                </a:cubicBezTo>
                <a:cubicBezTo>
                  <a:pt x="1270444" y="1247810"/>
                  <a:pt x="1258788" y="1257665"/>
                  <a:pt x="1247331" y="1267485"/>
                </a:cubicBezTo>
                <a:cubicBezTo>
                  <a:pt x="1237610" y="1275817"/>
                  <a:pt x="1230007" y="1286449"/>
                  <a:pt x="1220171" y="1294645"/>
                </a:cubicBezTo>
                <a:cubicBezTo>
                  <a:pt x="1211812" y="1301611"/>
                  <a:pt x="1201369" y="1305786"/>
                  <a:pt x="1193010" y="1312752"/>
                </a:cubicBezTo>
                <a:cubicBezTo>
                  <a:pt x="1183174" y="1320949"/>
                  <a:pt x="1175686" y="1331716"/>
                  <a:pt x="1165850" y="1339913"/>
                </a:cubicBezTo>
                <a:cubicBezTo>
                  <a:pt x="1142449" y="1359414"/>
                  <a:pt x="1138751" y="1358000"/>
                  <a:pt x="1111529" y="1367073"/>
                </a:cubicBezTo>
                <a:cubicBezTo>
                  <a:pt x="1102476" y="1373109"/>
                  <a:pt x="1094312" y="1380761"/>
                  <a:pt x="1084369" y="1385180"/>
                </a:cubicBezTo>
                <a:cubicBezTo>
                  <a:pt x="1066928" y="1392932"/>
                  <a:pt x="1048155" y="1397251"/>
                  <a:pt x="1030048" y="1403287"/>
                </a:cubicBezTo>
                <a:cubicBezTo>
                  <a:pt x="1020995" y="1406305"/>
                  <a:pt x="1012246" y="1410468"/>
                  <a:pt x="1002888" y="1412340"/>
                </a:cubicBezTo>
                <a:cubicBezTo>
                  <a:pt x="987799" y="1415358"/>
                  <a:pt x="972466" y="1417345"/>
                  <a:pt x="957620" y="1421394"/>
                </a:cubicBezTo>
                <a:cubicBezTo>
                  <a:pt x="939206" y="1426416"/>
                  <a:pt x="921407" y="1433465"/>
                  <a:pt x="903300" y="1439501"/>
                </a:cubicBezTo>
                <a:lnTo>
                  <a:pt x="876139" y="1448554"/>
                </a:lnTo>
                <a:cubicBezTo>
                  <a:pt x="867086" y="1451572"/>
                  <a:pt x="858509" y="1457106"/>
                  <a:pt x="848979" y="1457608"/>
                </a:cubicBezTo>
                <a:lnTo>
                  <a:pt x="676963" y="1466661"/>
                </a:lnTo>
                <a:cubicBezTo>
                  <a:pt x="646785" y="1472697"/>
                  <a:pt x="615625" y="1475036"/>
                  <a:pt x="586428" y="1484768"/>
                </a:cubicBezTo>
                <a:cubicBezTo>
                  <a:pt x="577375" y="1487786"/>
                  <a:pt x="568715" y="1492471"/>
                  <a:pt x="559268" y="1493821"/>
                </a:cubicBezTo>
                <a:cubicBezTo>
                  <a:pt x="526270" y="1498535"/>
                  <a:pt x="492876" y="1499857"/>
                  <a:pt x="459680" y="1502875"/>
                </a:cubicBezTo>
                <a:cubicBezTo>
                  <a:pt x="423861" y="1510038"/>
                  <a:pt x="387525" y="1518175"/>
                  <a:pt x="351038" y="1520982"/>
                </a:cubicBezTo>
                <a:cubicBezTo>
                  <a:pt x="332984" y="1522371"/>
                  <a:pt x="-359659" y="1520982"/>
                  <a:pt x="251450" y="15209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56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Paired t-test</a:t>
            </a:r>
            <a:endParaRPr lang="en-AU" dirty="0"/>
          </a:p>
        </p:txBody>
      </p:sp>
      <p:grpSp>
        <p:nvGrpSpPr>
          <p:cNvPr id="42" name="Group 41"/>
          <p:cNvGrpSpPr/>
          <p:nvPr/>
        </p:nvGrpSpPr>
        <p:grpSpPr>
          <a:xfrm>
            <a:off x="2525524" y="2580238"/>
            <a:ext cx="2311835" cy="1550796"/>
            <a:chOff x="1059873" y="2763982"/>
            <a:chExt cx="1672936" cy="1122218"/>
          </a:xfrm>
        </p:grpSpPr>
        <p:sp>
          <p:nvSpPr>
            <p:cNvPr id="4" name="Rectangle 3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Freeform 38"/>
          <p:cNvSpPr/>
          <p:nvPr/>
        </p:nvSpPr>
        <p:spPr>
          <a:xfrm>
            <a:off x="2865301" y="4265231"/>
            <a:ext cx="1390509" cy="439775"/>
          </a:xfrm>
          <a:custGeom>
            <a:avLst/>
            <a:gdLst>
              <a:gd name="connsiteX0" fmla="*/ 251450 w 4017692"/>
              <a:gd name="connsiteY0" fmla="*/ 1520982 h 1521599"/>
              <a:gd name="connsiteX1" fmla="*/ 4017692 w 4017692"/>
              <a:gd name="connsiteY1" fmla="*/ 1520982 h 1521599"/>
              <a:gd name="connsiteX2" fmla="*/ 3927157 w 4017692"/>
              <a:gd name="connsiteY2" fmla="*/ 1511928 h 1521599"/>
              <a:gd name="connsiteX3" fmla="*/ 3881890 w 4017692"/>
              <a:gd name="connsiteY3" fmla="*/ 1502875 h 1521599"/>
              <a:gd name="connsiteX4" fmla="*/ 3691767 w 4017692"/>
              <a:gd name="connsiteY4" fmla="*/ 1493821 h 1521599"/>
              <a:gd name="connsiteX5" fmla="*/ 3565018 w 4017692"/>
              <a:gd name="connsiteY5" fmla="*/ 1484768 h 1521599"/>
              <a:gd name="connsiteX6" fmla="*/ 3492591 w 4017692"/>
              <a:gd name="connsiteY6" fmla="*/ 1466661 h 1521599"/>
              <a:gd name="connsiteX7" fmla="*/ 3456377 w 4017692"/>
              <a:gd name="connsiteY7" fmla="*/ 1457608 h 1521599"/>
              <a:gd name="connsiteX8" fmla="*/ 3402056 w 4017692"/>
              <a:gd name="connsiteY8" fmla="*/ 1439501 h 1521599"/>
              <a:gd name="connsiteX9" fmla="*/ 3293414 w 4017692"/>
              <a:gd name="connsiteY9" fmla="*/ 1412340 h 1521599"/>
              <a:gd name="connsiteX10" fmla="*/ 3220987 w 4017692"/>
              <a:gd name="connsiteY10" fmla="*/ 1394233 h 1521599"/>
              <a:gd name="connsiteX11" fmla="*/ 3184773 w 4017692"/>
              <a:gd name="connsiteY11" fmla="*/ 1385180 h 1521599"/>
              <a:gd name="connsiteX12" fmla="*/ 3130452 w 4017692"/>
              <a:gd name="connsiteY12" fmla="*/ 1367073 h 1521599"/>
              <a:gd name="connsiteX13" fmla="*/ 3103292 w 4017692"/>
              <a:gd name="connsiteY13" fmla="*/ 1339913 h 1521599"/>
              <a:gd name="connsiteX14" fmla="*/ 3076131 w 4017692"/>
              <a:gd name="connsiteY14" fmla="*/ 1321806 h 1521599"/>
              <a:gd name="connsiteX15" fmla="*/ 3067078 w 4017692"/>
              <a:gd name="connsiteY15" fmla="*/ 1294645 h 1521599"/>
              <a:gd name="connsiteX16" fmla="*/ 3012757 w 4017692"/>
              <a:gd name="connsiteY16" fmla="*/ 1240324 h 1521599"/>
              <a:gd name="connsiteX17" fmla="*/ 2967490 w 4017692"/>
              <a:gd name="connsiteY17" fmla="*/ 1176950 h 1521599"/>
              <a:gd name="connsiteX18" fmla="*/ 2949383 w 4017692"/>
              <a:gd name="connsiteY18" fmla="*/ 1149790 h 1521599"/>
              <a:gd name="connsiteX19" fmla="*/ 2922222 w 4017692"/>
              <a:gd name="connsiteY19" fmla="*/ 1131683 h 1521599"/>
              <a:gd name="connsiteX20" fmla="*/ 2886009 w 4017692"/>
              <a:gd name="connsiteY20" fmla="*/ 1077362 h 1521599"/>
              <a:gd name="connsiteX21" fmla="*/ 2849795 w 4017692"/>
              <a:gd name="connsiteY21" fmla="*/ 1023041 h 1521599"/>
              <a:gd name="connsiteX22" fmla="*/ 2813581 w 4017692"/>
              <a:gd name="connsiteY22" fmla="*/ 932507 h 1521599"/>
              <a:gd name="connsiteX23" fmla="*/ 2795474 w 4017692"/>
              <a:gd name="connsiteY23" fmla="*/ 905346 h 1521599"/>
              <a:gd name="connsiteX24" fmla="*/ 2768313 w 4017692"/>
              <a:gd name="connsiteY24" fmla="*/ 851025 h 1521599"/>
              <a:gd name="connsiteX25" fmla="*/ 2723046 w 4017692"/>
              <a:gd name="connsiteY25" fmla="*/ 769544 h 1521599"/>
              <a:gd name="connsiteX26" fmla="*/ 2704939 w 4017692"/>
              <a:gd name="connsiteY26" fmla="*/ 733330 h 1521599"/>
              <a:gd name="connsiteX27" fmla="*/ 2695886 w 4017692"/>
              <a:gd name="connsiteY27" fmla="*/ 697117 h 1521599"/>
              <a:gd name="connsiteX28" fmla="*/ 2650618 w 4017692"/>
              <a:gd name="connsiteY28" fmla="*/ 624689 h 1521599"/>
              <a:gd name="connsiteX29" fmla="*/ 2632511 w 4017692"/>
              <a:gd name="connsiteY29" fmla="*/ 579421 h 1521599"/>
              <a:gd name="connsiteX30" fmla="*/ 2596298 w 4017692"/>
              <a:gd name="connsiteY30" fmla="*/ 525101 h 1521599"/>
              <a:gd name="connsiteX31" fmla="*/ 2587244 w 4017692"/>
              <a:gd name="connsiteY31" fmla="*/ 497940 h 1521599"/>
              <a:gd name="connsiteX32" fmla="*/ 2578191 w 4017692"/>
              <a:gd name="connsiteY32" fmla="*/ 461726 h 1521599"/>
              <a:gd name="connsiteX33" fmla="*/ 2560084 w 4017692"/>
              <a:gd name="connsiteY33" fmla="*/ 434566 h 1521599"/>
              <a:gd name="connsiteX34" fmla="*/ 2541977 w 4017692"/>
              <a:gd name="connsiteY34" fmla="*/ 371192 h 1521599"/>
              <a:gd name="connsiteX35" fmla="*/ 2523870 w 4017692"/>
              <a:gd name="connsiteY35" fmla="*/ 344031 h 1521599"/>
              <a:gd name="connsiteX36" fmla="*/ 2514816 w 4017692"/>
              <a:gd name="connsiteY36" fmla="*/ 316871 h 1521599"/>
              <a:gd name="connsiteX37" fmla="*/ 2496710 w 4017692"/>
              <a:gd name="connsiteY37" fmla="*/ 289711 h 1521599"/>
              <a:gd name="connsiteX38" fmla="*/ 2487656 w 4017692"/>
              <a:gd name="connsiteY38" fmla="*/ 262550 h 1521599"/>
              <a:gd name="connsiteX39" fmla="*/ 2469549 w 4017692"/>
              <a:gd name="connsiteY39" fmla="*/ 235390 h 1521599"/>
              <a:gd name="connsiteX40" fmla="*/ 2415228 w 4017692"/>
              <a:gd name="connsiteY40" fmla="*/ 172016 h 1521599"/>
              <a:gd name="connsiteX41" fmla="*/ 2406175 w 4017692"/>
              <a:gd name="connsiteY41" fmla="*/ 144855 h 1521599"/>
              <a:gd name="connsiteX42" fmla="*/ 2379014 w 4017692"/>
              <a:gd name="connsiteY42" fmla="*/ 117695 h 1521599"/>
              <a:gd name="connsiteX43" fmla="*/ 2324694 w 4017692"/>
              <a:gd name="connsiteY43" fmla="*/ 90534 h 1521599"/>
              <a:gd name="connsiteX44" fmla="*/ 2297533 w 4017692"/>
              <a:gd name="connsiteY44" fmla="*/ 63374 h 1521599"/>
              <a:gd name="connsiteX45" fmla="*/ 2243212 w 4017692"/>
              <a:gd name="connsiteY45" fmla="*/ 45267 h 1521599"/>
              <a:gd name="connsiteX46" fmla="*/ 2225106 w 4017692"/>
              <a:gd name="connsiteY46" fmla="*/ 18107 h 1521599"/>
              <a:gd name="connsiteX47" fmla="*/ 2170785 w 4017692"/>
              <a:gd name="connsiteY47" fmla="*/ 0 h 1521599"/>
              <a:gd name="connsiteX48" fmla="*/ 2016876 w 4017692"/>
              <a:gd name="connsiteY48" fmla="*/ 9053 h 1521599"/>
              <a:gd name="connsiteX49" fmla="*/ 1998769 w 4017692"/>
              <a:gd name="connsiteY49" fmla="*/ 36214 h 1521599"/>
              <a:gd name="connsiteX50" fmla="*/ 1971609 w 4017692"/>
              <a:gd name="connsiteY50" fmla="*/ 54320 h 1521599"/>
              <a:gd name="connsiteX51" fmla="*/ 1953502 w 4017692"/>
              <a:gd name="connsiteY51" fmla="*/ 81481 h 1521599"/>
              <a:gd name="connsiteX52" fmla="*/ 1926341 w 4017692"/>
              <a:gd name="connsiteY52" fmla="*/ 99588 h 1521599"/>
              <a:gd name="connsiteX53" fmla="*/ 1917288 w 4017692"/>
              <a:gd name="connsiteY53" fmla="*/ 126748 h 1521599"/>
              <a:gd name="connsiteX54" fmla="*/ 1881074 w 4017692"/>
              <a:gd name="connsiteY54" fmla="*/ 153909 h 1521599"/>
              <a:gd name="connsiteX55" fmla="*/ 1872020 w 4017692"/>
              <a:gd name="connsiteY55" fmla="*/ 199176 h 1521599"/>
              <a:gd name="connsiteX56" fmla="*/ 1844860 w 4017692"/>
              <a:gd name="connsiteY56" fmla="*/ 217283 h 1521599"/>
              <a:gd name="connsiteX57" fmla="*/ 1781486 w 4017692"/>
              <a:gd name="connsiteY57" fmla="*/ 316871 h 1521599"/>
              <a:gd name="connsiteX58" fmla="*/ 1763379 w 4017692"/>
              <a:gd name="connsiteY58" fmla="*/ 371192 h 1521599"/>
              <a:gd name="connsiteX59" fmla="*/ 1754325 w 4017692"/>
              <a:gd name="connsiteY59" fmla="*/ 398352 h 1521599"/>
              <a:gd name="connsiteX60" fmla="*/ 1745272 w 4017692"/>
              <a:gd name="connsiteY60" fmla="*/ 425513 h 1521599"/>
              <a:gd name="connsiteX61" fmla="*/ 1709058 w 4017692"/>
              <a:gd name="connsiteY61" fmla="*/ 506994 h 1521599"/>
              <a:gd name="connsiteX62" fmla="*/ 1672844 w 4017692"/>
              <a:gd name="connsiteY62" fmla="*/ 570368 h 1521599"/>
              <a:gd name="connsiteX63" fmla="*/ 1663791 w 4017692"/>
              <a:gd name="connsiteY63" fmla="*/ 597528 h 1521599"/>
              <a:gd name="connsiteX64" fmla="*/ 1645684 w 4017692"/>
              <a:gd name="connsiteY64" fmla="*/ 624689 h 1521599"/>
              <a:gd name="connsiteX65" fmla="*/ 1609470 w 4017692"/>
              <a:gd name="connsiteY65" fmla="*/ 679010 h 1521599"/>
              <a:gd name="connsiteX66" fmla="*/ 1573256 w 4017692"/>
              <a:gd name="connsiteY66" fmla="*/ 769544 h 1521599"/>
              <a:gd name="connsiteX67" fmla="*/ 1537042 w 4017692"/>
              <a:gd name="connsiteY67" fmla="*/ 823865 h 1521599"/>
              <a:gd name="connsiteX68" fmla="*/ 1500828 w 4017692"/>
              <a:gd name="connsiteY68" fmla="*/ 905346 h 1521599"/>
              <a:gd name="connsiteX69" fmla="*/ 1491775 w 4017692"/>
              <a:gd name="connsiteY69" fmla="*/ 932507 h 1521599"/>
              <a:gd name="connsiteX70" fmla="*/ 1473668 w 4017692"/>
              <a:gd name="connsiteY70" fmla="*/ 959667 h 1521599"/>
              <a:gd name="connsiteX71" fmla="*/ 1464614 w 4017692"/>
              <a:gd name="connsiteY71" fmla="*/ 995881 h 1521599"/>
              <a:gd name="connsiteX72" fmla="*/ 1446508 w 4017692"/>
              <a:gd name="connsiteY72" fmla="*/ 1023041 h 1521599"/>
              <a:gd name="connsiteX73" fmla="*/ 1419347 w 4017692"/>
              <a:gd name="connsiteY73" fmla="*/ 1077362 h 1521599"/>
              <a:gd name="connsiteX74" fmla="*/ 1374080 w 4017692"/>
              <a:gd name="connsiteY74" fmla="*/ 1167897 h 1521599"/>
              <a:gd name="connsiteX75" fmla="*/ 1355973 w 4017692"/>
              <a:gd name="connsiteY75" fmla="*/ 1195057 h 1521599"/>
              <a:gd name="connsiteX76" fmla="*/ 1328812 w 4017692"/>
              <a:gd name="connsiteY76" fmla="*/ 1204111 h 1521599"/>
              <a:gd name="connsiteX77" fmla="*/ 1310706 w 4017692"/>
              <a:gd name="connsiteY77" fmla="*/ 1231271 h 1521599"/>
              <a:gd name="connsiteX78" fmla="*/ 1283545 w 4017692"/>
              <a:gd name="connsiteY78" fmla="*/ 1240324 h 1521599"/>
              <a:gd name="connsiteX79" fmla="*/ 1247331 w 4017692"/>
              <a:gd name="connsiteY79" fmla="*/ 1267485 h 1521599"/>
              <a:gd name="connsiteX80" fmla="*/ 1220171 w 4017692"/>
              <a:gd name="connsiteY80" fmla="*/ 1294645 h 1521599"/>
              <a:gd name="connsiteX81" fmla="*/ 1193010 w 4017692"/>
              <a:gd name="connsiteY81" fmla="*/ 1312752 h 1521599"/>
              <a:gd name="connsiteX82" fmla="*/ 1165850 w 4017692"/>
              <a:gd name="connsiteY82" fmla="*/ 1339913 h 1521599"/>
              <a:gd name="connsiteX83" fmla="*/ 1111529 w 4017692"/>
              <a:gd name="connsiteY83" fmla="*/ 1367073 h 1521599"/>
              <a:gd name="connsiteX84" fmla="*/ 1084369 w 4017692"/>
              <a:gd name="connsiteY84" fmla="*/ 1385180 h 1521599"/>
              <a:gd name="connsiteX85" fmla="*/ 1030048 w 4017692"/>
              <a:gd name="connsiteY85" fmla="*/ 1403287 h 1521599"/>
              <a:gd name="connsiteX86" fmla="*/ 1002888 w 4017692"/>
              <a:gd name="connsiteY86" fmla="*/ 1412340 h 1521599"/>
              <a:gd name="connsiteX87" fmla="*/ 957620 w 4017692"/>
              <a:gd name="connsiteY87" fmla="*/ 1421394 h 1521599"/>
              <a:gd name="connsiteX88" fmla="*/ 903300 w 4017692"/>
              <a:gd name="connsiteY88" fmla="*/ 1439501 h 1521599"/>
              <a:gd name="connsiteX89" fmla="*/ 876139 w 4017692"/>
              <a:gd name="connsiteY89" fmla="*/ 1448554 h 1521599"/>
              <a:gd name="connsiteX90" fmla="*/ 848979 w 4017692"/>
              <a:gd name="connsiteY90" fmla="*/ 1457608 h 1521599"/>
              <a:gd name="connsiteX91" fmla="*/ 676963 w 4017692"/>
              <a:gd name="connsiteY91" fmla="*/ 1466661 h 1521599"/>
              <a:gd name="connsiteX92" fmla="*/ 586428 w 4017692"/>
              <a:gd name="connsiteY92" fmla="*/ 1484768 h 1521599"/>
              <a:gd name="connsiteX93" fmla="*/ 559268 w 4017692"/>
              <a:gd name="connsiteY93" fmla="*/ 1493821 h 1521599"/>
              <a:gd name="connsiteX94" fmla="*/ 459680 w 4017692"/>
              <a:gd name="connsiteY94" fmla="*/ 1502875 h 1521599"/>
              <a:gd name="connsiteX95" fmla="*/ 351038 w 4017692"/>
              <a:gd name="connsiteY95" fmla="*/ 1520982 h 1521599"/>
              <a:gd name="connsiteX96" fmla="*/ 251450 w 4017692"/>
              <a:gd name="connsiteY96" fmla="*/ 1520982 h 152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017692" h="1521599">
                <a:moveTo>
                  <a:pt x="251450" y="1520982"/>
                </a:moveTo>
                <a:lnTo>
                  <a:pt x="4017692" y="1520982"/>
                </a:lnTo>
                <a:cubicBezTo>
                  <a:pt x="3987514" y="1517964"/>
                  <a:pt x="3957220" y="1515936"/>
                  <a:pt x="3927157" y="1511928"/>
                </a:cubicBezTo>
                <a:cubicBezTo>
                  <a:pt x="3911904" y="1509894"/>
                  <a:pt x="3897232" y="1504055"/>
                  <a:pt x="3881890" y="1502875"/>
                </a:cubicBezTo>
                <a:cubicBezTo>
                  <a:pt x="3818631" y="1498009"/>
                  <a:pt x="3755110" y="1497441"/>
                  <a:pt x="3691767" y="1493821"/>
                </a:cubicBezTo>
                <a:cubicBezTo>
                  <a:pt x="3649479" y="1491405"/>
                  <a:pt x="3607268" y="1487786"/>
                  <a:pt x="3565018" y="1484768"/>
                </a:cubicBezTo>
                <a:cubicBezTo>
                  <a:pt x="3472973" y="1466360"/>
                  <a:pt x="3557556" y="1485223"/>
                  <a:pt x="3492591" y="1466661"/>
                </a:cubicBezTo>
                <a:cubicBezTo>
                  <a:pt x="3480627" y="1463243"/>
                  <a:pt x="3468295" y="1461183"/>
                  <a:pt x="3456377" y="1457608"/>
                </a:cubicBezTo>
                <a:cubicBezTo>
                  <a:pt x="3438095" y="1452124"/>
                  <a:pt x="3402056" y="1439501"/>
                  <a:pt x="3402056" y="1439501"/>
                </a:cubicBezTo>
                <a:cubicBezTo>
                  <a:pt x="3347258" y="1402969"/>
                  <a:pt x="3398016" y="1430800"/>
                  <a:pt x="3293414" y="1412340"/>
                </a:cubicBezTo>
                <a:cubicBezTo>
                  <a:pt x="3268907" y="1408015"/>
                  <a:pt x="3245129" y="1400269"/>
                  <a:pt x="3220987" y="1394233"/>
                </a:cubicBezTo>
                <a:cubicBezTo>
                  <a:pt x="3208916" y="1391215"/>
                  <a:pt x="3196577" y="1389115"/>
                  <a:pt x="3184773" y="1385180"/>
                </a:cubicBezTo>
                <a:lnTo>
                  <a:pt x="3130452" y="1367073"/>
                </a:lnTo>
                <a:cubicBezTo>
                  <a:pt x="3121399" y="1358020"/>
                  <a:pt x="3113128" y="1348109"/>
                  <a:pt x="3103292" y="1339913"/>
                </a:cubicBezTo>
                <a:cubicBezTo>
                  <a:pt x="3094933" y="1332947"/>
                  <a:pt x="3082928" y="1330303"/>
                  <a:pt x="3076131" y="1321806"/>
                </a:cubicBezTo>
                <a:cubicBezTo>
                  <a:pt x="3070169" y="1314354"/>
                  <a:pt x="3072937" y="1302178"/>
                  <a:pt x="3067078" y="1294645"/>
                </a:cubicBezTo>
                <a:cubicBezTo>
                  <a:pt x="3051357" y="1274432"/>
                  <a:pt x="3026961" y="1261630"/>
                  <a:pt x="3012757" y="1240324"/>
                </a:cubicBezTo>
                <a:cubicBezTo>
                  <a:pt x="2970084" y="1176316"/>
                  <a:pt x="3023638" y="1255557"/>
                  <a:pt x="2967490" y="1176950"/>
                </a:cubicBezTo>
                <a:cubicBezTo>
                  <a:pt x="2961166" y="1168096"/>
                  <a:pt x="2957077" y="1157484"/>
                  <a:pt x="2949383" y="1149790"/>
                </a:cubicBezTo>
                <a:cubicBezTo>
                  <a:pt x="2941689" y="1142096"/>
                  <a:pt x="2931276" y="1137719"/>
                  <a:pt x="2922222" y="1131683"/>
                </a:cubicBezTo>
                <a:cubicBezTo>
                  <a:pt x="2900698" y="1067105"/>
                  <a:pt x="2931217" y="1145173"/>
                  <a:pt x="2886009" y="1077362"/>
                </a:cubicBezTo>
                <a:cubicBezTo>
                  <a:pt x="2833597" y="998745"/>
                  <a:pt x="2936442" y="1109692"/>
                  <a:pt x="2849795" y="1023041"/>
                </a:cubicBezTo>
                <a:cubicBezTo>
                  <a:pt x="2834955" y="978520"/>
                  <a:pt x="2834896" y="969808"/>
                  <a:pt x="2813581" y="932507"/>
                </a:cubicBezTo>
                <a:cubicBezTo>
                  <a:pt x="2808182" y="923060"/>
                  <a:pt x="2800340" y="915078"/>
                  <a:pt x="2795474" y="905346"/>
                </a:cubicBezTo>
                <a:cubicBezTo>
                  <a:pt x="2757990" y="830379"/>
                  <a:pt x="2820206" y="928866"/>
                  <a:pt x="2768313" y="851025"/>
                </a:cubicBezTo>
                <a:cubicBezTo>
                  <a:pt x="2743279" y="775919"/>
                  <a:pt x="2785305" y="894062"/>
                  <a:pt x="2723046" y="769544"/>
                </a:cubicBezTo>
                <a:lnTo>
                  <a:pt x="2704939" y="733330"/>
                </a:lnTo>
                <a:cubicBezTo>
                  <a:pt x="2701921" y="721259"/>
                  <a:pt x="2700939" y="708487"/>
                  <a:pt x="2695886" y="697117"/>
                </a:cubicBezTo>
                <a:cubicBezTo>
                  <a:pt x="2649419" y="592566"/>
                  <a:pt x="2686962" y="697378"/>
                  <a:pt x="2650618" y="624689"/>
                </a:cubicBezTo>
                <a:cubicBezTo>
                  <a:pt x="2643350" y="610153"/>
                  <a:pt x="2640293" y="593688"/>
                  <a:pt x="2632511" y="579421"/>
                </a:cubicBezTo>
                <a:cubicBezTo>
                  <a:pt x="2622091" y="560317"/>
                  <a:pt x="2603180" y="545746"/>
                  <a:pt x="2596298" y="525101"/>
                </a:cubicBezTo>
                <a:cubicBezTo>
                  <a:pt x="2593280" y="516047"/>
                  <a:pt x="2589866" y="507116"/>
                  <a:pt x="2587244" y="497940"/>
                </a:cubicBezTo>
                <a:cubicBezTo>
                  <a:pt x="2583826" y="485976"/>
                  <a:pt x="2583092" y="473163"/>
                  <a:pt x="2578191" y="461726"/>
                </a:cubicBezTo>
                <a:cubicBezTo>
                  <a:pt x="2573905" y="451725"/>
                  <a:pt x="2566120" y="443619"/>
                  <a:pt x="2560084" y="434566"/>
                </a:cubicBezTo>
                <a:cubicBezTo>
                  <a:pt x="2557184" y="422967"/>
                  <a:pt x="2548470" y="384177"/>
                  <a:pt x="2541977" y="371192"/>
                </a:cubicBezTo>
                <a:cubicBezTo>
                  <a:pt x="2537111" y="361460"/>
                  <a:pt x="2528736" y="353763"/>
                  <a:pt x="2523870" y="344031"/>
                </a:cubicBezTo>
                <a:cubicBezTo>
                  <a:pt x="2519602" y="335495"/>
                  <a:pt x="2519084" y="325407"/>
                  <a:pt x="2514816" y="316871"/>
                </a:cubicBezTo>
                <a:cubicBezTo>
                  <a:pt x="2509950" y="307139"/>
                  <a:pt x="2501576" y="299443"/>
                  <a:pt x="2496710" y="289711"/>
                </a:cubicBezTo>
                <a:cubicBezTo>
                  <a:pt x="2492442" y="281175"/>
                  <a:pt x="2491924" y="271086"/>
                  <a:pt x="2487656" y="262550"/>
                </a:cubicBezTo>
                <a:cubicBezTo>
                  <a:pt x="2482790" y="252818"/>
                  <a:pt x="2475873" y="244244"/>
                  <a:pt x="2469549" y="235390"/>
                </a:cubicBezTo>
                <a:cubicBezTo>
                  <a:pt x="2440512" y="194738"/>
                  <a:pt x="2448133" y="204920"/>
                  <a:pt x="2415228" y="172016"/>
                </a:cubicBezTo>
                <a:cubicBezTo>
                  <a:pt x="2412210" y="162962"/>
                  <a:pt x="2411469" y="152796"/>
                  <a:pt x="2406175" y="144855"/>
                </a:cubicBezTo>
                <a:cubicBezTo>
                  <a:pt x="2399073" y="134202"/>
                  <a:pt x="2389667" y="124797"/>
                  <a:pt x="2379014" y="117695"/>
                </a:cubicBezTo>
                <a:cubicBezTo>
                  <a:pt x="2297351" y="63253"/>
                  <a:pt x="2410168" y="161761"/>
                  <a:pt x="2324694" y="90534"/>
                </a:cubicBezTo>
                <a:cubicBezTo>
                  <a:pt x="2314858" y="82337"/>
                  <a:pt x="2308725" y="69592"/>
                  <a:pt x="2297533" y="63374"/>
                </a:cubicBezTo>
                <a:cubicBezTo>
                  <a:pt x="2280848" y="54105"/>
                  <a:pt x="2243212" y="45267"/>
                  <a:pt x="2243212" y="45267"/>
                </a:cubicBezTo>
                <a:cubicBezTo>
                  <a:pt x="2237177" y="36214"/>
                  <a:pt x="2234333" y="23874"/>
                  <a:pt x="2225106" y="18107"/>
                </a:cubicBezTo>
                <a:cubicBezTo>
                  <a:pt x="2208921" y="7991"/>
                  <a:pt x="2170785" y="0"/>
                  <a:pt x="2170785" y="0"/>
                </a:cubicBezTo>
                <a:cubicBezTo>
                  <a:pt x="2119482" y="3018"/>
                  <a:pt x="2067165" y="-1534"/>
                  <a:pt x="2016876" y="9053"/>
                </a:cubicBezTo>
                <a:cubicBezTo>
                  <a:pt x="2006228" y="11295"/>
                  <a:pt x="2006463" y="28520"/>
                  <a:pt x="1998769" y="36214"/>
                </a:cubicBezTo>
                <a:cubicBezTo>
                  <a:pt x="1991075" y="43908"/>
                  <a:pt x="1980662" y="48285"/>
                  <a:pt x="1971609" y="54320"/>
                </a:cubicBezTo>
                <a:cubicBezTo>
                  <a:pt x="1965573" y="63374"/>
                  <a:pt x="1961196" y="73787"/>
                  <a:pt x="1953502" y="81481"/>
                </a:cubicBezTo>
                <a:cubicBezTo>
                  <a:pt x="1945808" y="89175"/>
                  <a:pt x="1933138" y="91091"/>
                  <a:pt x="1926341" y="99588"/>
                </a:cubicBezTo>
                <a:cubicBezTo>
                  <a:pt x="1920379" y="107040"/>
                  <a:pt x="1923397" y="119417"/>
                  <a:pt x="1917288" y="126748"/>
                </a:cubicBezTo>
                <a:cubicBezTo>
                  <a:pt x="1907628" y="138340"/>
                  <a:pt x="1893145" y="144855"/>
                  <a:pt x="1881074" y="153909"/>
                </a:cubicBezTo>
                <a:cubicBezTo>
                  <a:pt x="1878056" y="168998"/>
                  <a:pt x="1879655" y="185816"/>
                  <a:pt x="1872020" y="199176"/>
                </a:cubicBezTo>
                <a:cubicBezTo>
                  <a:pt x="1866622" y="208623"/>
                  <a:pt x="1852025" y="209094"/>
                  <a:pt x="1844860" y="217283"/>
                </a:cubicBezTo>
                <a:cubicBezTo>
                  <a:pt x="1838348" y="224725"/>
                  <a:pt x="1787933" y="302688"/>
                  <a:pt x="1781486" y="316871"/>
                </a:cubicBezTo>
                <a:cubicBezTo>
                  <a:pt x="1773588" y="334247"/>
                  <a:pt x="1769415" y="353085"/>
                  <a:pt x="1763379" y="371192"/>
                </a:cubicBezTo>
                <a:lnTo>
                  <a:pt x="1754325" y="398352"/>
                </a:lnTo>
                <a:cubicBezTo>
                  <a:pt x="1751307" y="407406"/>
                  <a:pt x="1748816" y="416652"/>
                  <a:pt x="1745272" y="425513"/>
                </a:cubicBezTo>
                <a:cubicBezTo>
                  <a:pt x="1722153" y="483311"/>
                  <a:pt x="1734433" y="456244"/>
                  <a:pt x="1709058" y="506994"/>
                </a:cubicBezTo>
                <a:cubicBezTo>
                  <a:pt x="1689911" y="583586"/>
                  <a:pt x="1715995" y="505643"/>
                  <a:pt x="1672844" y="570368"/>
                </a:cubicBezTo>
                <a:cubicBezTo>
                  <a:pt x="1667550" y="578308"/>
                  <a:pt x="1668059" y="588992"/>
                  <a:pt x="1663791" y="597528"/>
                </a:cubicBezTo>
                <a:cubicBezTo>
                  <a:pt x="1658925" y="607260"/>
                  <a:pt x="1650550" y="614957"/>
                  <a:pt x="1645684" y="624689"/>
                </a:cubicBezTo>
                <a:cubicBezTo>
                  <a:pt x="1619479" y="677098"/>
                  <a:pt x="1660956" y="627522"/>
                  <a:pt x="1609470" y="679010"/>
                </a:cubicBezTo>
                <a:cubicBezTo>
                  <a:pt x="1596515" y="717875"/>
                  <a:pt x="1593238" y="736241"/>
                  <a:pt x="1573256" y="769544"/>
                </a:cubicBezTo>
                <a:cubicBezTo>
                  <a:pt x="1562060" y="788205"/>
                  <a:pt x="1537042" y="823865"/>
                  <a:pt x="1537042" y="823865"/>
                </a:cubicBezTo>
                <a:cubicBezTo>
                  <a:pt x="1515494" y="888508"/>
                  <a:pt x="1529522" y="862305"/>
                  <a:pt x="1500828" y="905346"/>
                </a:cubicBezTo>
                <a:cubicBezTo>
                  <a:pt x="1497810" y="914400"/>
                  <a:pt x="1496043" y="923971"/>
                  <a:pt x="1491775" y="932507"/>
                </a:cubicBezTo>
                <a:cubicBezTo>
                  <a:pt x="1486909" y="942239"/>
                  <a:pt x="1477954" y="949666"/>
                  <a:pt x="1473668" y="959667"/>
                </a:cubicBezTo>
                <a:cubicBezTo>
                  <a:pt x="1468766" y="971104"/>
                  <a:pt x="1469515" y="984444"/>
                  <a:pt x="1464614" y="995881"/>
                </a:cubicBezTo>
                <a:cubicBezTo>
                  <a:pt x="1460328" y="1005882"/>
                  <a:pt x="1451374" y="1013309"/>
                  <a:pt x="1446508" y="1023041"/>
                </a:cubicBezTo>
                <a:cubicBezTo>
                  <a:pt x="1409030" y="1097998"/>
                  <a:pt x="1471232" y="999536"/>
                  <a:pt x="1419347" y="1077362"/>
                </a:cubicBezTo>
                <a:cubicBezTo>
                  <a:pt x="1405016" y="1134688"/>
                  <a:pt x="1417196" y="1103224"/>
                  <a:pt x="1374080" y="1167897"/>
                </a:cubicBezTo>
                <a:cubicBezTo>
                  <a:pt x="1368044" y="1176950"/>
                  <a:pt x="1366295" y="1191616"/>
                  <a:pt x="1355973" y="1195057"/>
                </a:cubicBezTo>
                <a:lnTo>
                  <a:pt x="1328812" y="1204111"/>
                </a:lnTo>
                <a:cubicBezTo>
                  <a:pt x="1322777" y="1213164"/>
                  <a:pt x="1319202" y="1224474"/>
                  <a:pt x="1310706" y="1231271"/>
                </a:cubicBezTo>
                <a:cubicBezTo>
                  <a:pt x="1303254" y="1237233"/>
                  <a:pt x="1291831" y="1235589"/>
                  <a:pt x="1283545" y="1240324"/>
                </a:cubicBezTo>
                <a:cubicBezTo>
                  <a:pt x="1270444" y="1247810"/>
                  <a:pt x="1258788" y="1257665"/>
                  <a:pt x="1247331" y="1267485"/>
                </a:cubicBezTo>
                <a:cubicBezTo>
                  <a:pt x="1237610" y="1275817"/>
                  <a:pt x="1230007" y="1286449"/>
                  <a:pt x="1220171" y="1294645"/>
                </a:cubicBezTo>
                <a:cubicBezTo>
                  <a:pt x="1211812" y="1301611"/>
                  <a:pt x="1201369" y="1305786"/>
                  <a:pt x="1193010" y="1312752"/>
                </a:cubicBezTo>
                <a:cubicBezTo>
                  <a:pt x="1183174" y="1320949"/>
                  <a:pt x="1175686" y="1331716"/>
                  <a:pt x="1165850" y="1339913"/>
                </a:cubicBezTo>
                <a:cubicBezTo>
                  <a:pt x="1142449" y="1359414"/>
                  <a:pt x="1138751" y="1358000"/>
                  <a:pt x="1111529" y="1367073"/>
                </a:cubicBezTo>
                <a:cubicBezTo>
                  <a:pt x="1102476" y="1373109"/>
                  <a:pt x="1094312" y="1380761"/>
                  <a:pt x="1084369" y="1385180"/>
                </a:cubicBezTo>
                <a:cubicBezTo>
                  <a:pt x="1066928" y="1392932"/>
                  <a:pt x="1048155" y="1397251"/>
                  <a:pt x="1030048" y="1403287"/>
                </a:cubicBezTo>
                <a:cubicBezTo>
                  <a:pt x="1020995" y="1406305"/>
                  <a:pt x="1012246" y="1410468"/>
                  <a:pt x="1002888" y="1412340"/>
                </a:cubicBezTo>
                <a:cubicBezTo>
                  <a:pt x="987799" y="1415358"/>
                  <a:pt x="972466" y="1417345"/>
                  <a:pt x="957620" y="1421394"/>
                </a:cubicBezTo>
                <a:cubicBezTo>
                  <a:pt x="939206" y="1426416"/>
                  <a:pt x="921407" y="1433465"/>
                  <a:pt x="903300" y="1439501"/>
                </a:cubicBezTo>
                <a:lnTo>
                  <a:pt x="876139" y="1448554"/>
                </a:lnTo>
                <a:cubicBezTo>
                  <a:pt x="867086" y="1451572"/>
                  <a:pt x="858509" y="1457106"/>
                  <a:pt x="848979" y="1457608"/>
                </a:cubicBezTo>
                <a:lnTo>
                  <a:pt x="676963" y="1466661"/>
                </a:lnTo>
                <a:cubicBezTo>
                  <a:pt x="646785" y="1472697"/>
                  <a:pt x="615625" y="1475036"/>
                  <a:pt x="586428" y="1484768"/>
                </a:cubicBezTo>
                <a:cubicBezTo>
                  <a:pt x="577375" y="1487786"/>
                  <a:pt x="568715" y="1492471"/>
                  <a:pt x="559268" y="1493821"/>
                </a:cubicBezTo>
                <a:cubicBezTo>
                  <a:pt x="526270" y="1498535"/>
                  <a:pt x="492876" y="1499857"/>
                  <a:pt x="459680" y="1502875"/>
                </a:cubicBezTo>
                <a:cubicBezTo>
                  <a:pt x="423861" y="1510038"/>
                  <a:pt x="387525" y="1518175"/>
                  <a:pt x="351038" y="1520982"/>
                </a:cubicBezTo>
                <a:cubicBezTo>
                  <a:pt x="332984" y="1522371"/>
                  <a:pt x="-359659" y="1520982"/>
                  <a:pt x="251450" y="15209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ight Arrow 39"/>
          <p:cNvSpPr/>
          <p:nvPr/>
        </p:nvSpPr>
        <p:spPr>
          <a:xfrm rot="10800000">
            <a:off x="5021246" y="2931161"/>
            <a:ext cx="1545552" cy="833415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3" name="Group 42"/>
          <p:cNvGrpSpPr/>
          <p:nvPr/>
        </p:nvGrpSpPr>
        <p:grpSpPr>
          <a:xfrm>
            <a:off x="6874603" y="2592478"/>
            <a:ext cx="2311288" cy="3009082"/>
            <a:chOff x="6818509" y="2755571"/>
            <a:chExt cx="1672936" cy="2186319"/>
          </a:xfrm>
        </p:grpSpPr>
        <p:grpSp>
          <p:nvGrpSpPr>
            <p:cNvPr id="47" name="Group 46"/>
            <p:cNvGrpSpPr/>
            <p:nvPr/>
          </p:nvGrpSpPr>
          <p:grpSpPr>
            <a:xfrm>
              <a:off x="6818509" y="2755571"/>
              <a:ext cx="1672936" cy="1122218"/>
              <a:chOff x="4637926" y="4218716"/>
              <a:chExt cx="1672936" cy="1122218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4637926" y="4218716"/>
                <a:ext cx="1672936" cy="1122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5073501" y="4614668"/>
                <a:ext cx="801786" cy="355592"/>
                <a:chOff x="4968529" y="4614668"/>
                <a:chExt cx="801786" cy="355592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4968529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435956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grpSp>
          <p:nvGrpSpPr>
            <p:cNvPr id="50" name="Group 49"/>
            <p:cNvGrpSpPr/>
            <p:nvPr/>
          </p:nvGrpSpPr>
          <p:grpSpPr>
            <a:xfrm>
              <a:off x="7400376" y="3319471"/>
              <a:ext cx="492097" cy="1622419"/>
              <a:chOff x="7400376" y="3319471"/>
              <a:chExt cx="492097" cy="1622419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746039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Arrow Connector 53"/>
              <p:cNvCxnSpPr/>
              <p:nvPr/>
            </p:nvCxnSpPr>
            <p:spPr>
              <a:xfrm flipV="1">
                <a:off x="7689165" y="3319471"/>
                <a:ext cx="203308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H="1" flipV="1">
                <a:off x="7400376" y="3319471"/>
                <a:ext cx="203308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/>
          <p:cNvGrpSpPr/>
          <p:nvPr/>
        </p:nvGrpSpPr>
        <p:grpSpPr>
          <a:xfrm>
            <a:off x="2527098" y="2576686"/>
            <a:ext cx="2311288" cy="1544535"/>
            <a:chOff x="1059873" y="2763982"/>
            <a:chExt cx="1672936" cy="1122218"/>
          </a:xfrm>
        </p:grpSpPr>
        <p:sp>
          <p:nvSpPr>
            <p:cNvPr id="97" name="Rectangle 96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99" name="Straight Arrow Connector 98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0" name="Group 99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1" name="Freeform 70"/>
          <p:cNvSpPr/>
          <p:nvPr/>
        </p:nvSpPr>
        <p:spPr>
          <a:xfrm>
            <a:off x="2866794" y="4254876"/>
            <a:ext cx="1390180" cy="438000"/>
          </a:xfrm>
          <a:custGeom>
            <a:avLst/>
            <a:gdLst>
              <a:gd name="connsiteX0" fmla="*/ 251450 w 4017692"/>
              <a:gd name="connsiteY0" fmla="*/ 1520982 h 1521599"/>
              <a:gd name="connsiteX1" fmla="*/ 4017692 w 4017692"/>
              <a:gd name="connsiteY1" fmla="*/ 1520982 h 1521599"/>
              <a:gd name="connsiteX2" fmla="*/ 3927157 w 4017692"/>
              <a:gd name="connsiteY2" fmla="*/ 1511928 h 1521599"/>
              <a:gd name="connsiteX3" fmla="*/ 3881890 w 4017692"/>
              <a:gd name="connsiteY3" fmla="*/ 1502875 h 1521599"/>
              <a:gd name="connsiteX4" fmla="*/ 3691767 w 4017692"/>
              <a:gd name="connsiteY4" fmla="*/ 1493821 h 1521599"/>
              <a:gd name="connsiteX5" fmla="*/ 3565018 w 4017692"/>
              <a:gd name="connsiteY5" fmla="*/ 1484768 h 1521599"/>
              <a:gd name="connsiteX6" fmla="*/ 3492591 w 4017692"/>
              <a:gd name="connsiteY6" fmla="*/ 1466661 h 1521599"/>
              <a:gd name="connsiteX7" fmla="*/ 3456377 w 4017692"/>
              <a:gd name="connsiteY7" fmla="*/ 1457608 h 1521599"/>
              <a:gd name="connsiteX8" fmla="*/ 3402056 w 4017692"/>
              <a:gd name="connsiteY8" fmla="*/ 1439501 h 1521599"/>
              <a:gd name="connsiteX9" fmla="*/ 3293414 w 4017692"/>
              <a:gd name="connsiteY9" fmla="*/ 1412340 h 1521599"/>
              <a:gd name="connsiteX10" fmla="*/ 3220987 w 4017692"/>
              <a:gd name="connsiteY10" fmla="*/ 1394233 h 1521599"/>
              <a:gd name="connsiteX11" fmla="*/ 3184773 w 4017692"/>
              <a:gd name="connsiteY11" fmla="*/ 1385180 h 1521599"/>
              <a:gd name="connsiteX12" fmla="*/ 3130452 w 4017692"/>
              <a:gd name="connsiteY12" fmla="*/ 1367073 h 1521599"/>
              <a:gd name="connsiteX13" fmla="*/ 3103292 w 4017692"/>
              <a:gd name="connsiteY13" fmla="*/ 1339913 h 1521599"/>
              <a:gd name="connsiteX14" fmla="*/ 3076131 w 4017692"/>
              <a:gd name="connsiteY14" fmla="*/ 1321806 h 1521599"/>
              <a:gd name="connsiteX15" fmla="*/ 3067078 w 4017692"/>
              <a:gd name="connsiteY15" fmla="*/ 1294645 h 1521599"/>
              <a:gd name="connsiteX16" fmla="*/ 3012757 w 4017692"/>
              <a:gd name="connsiteY16" fmla="*/ 1240324 h 1521599"/>
              <a:gd name="connsiteX17" fmla="*/ 2967490 w 4017692"/>
              <a:gd name="connsiteY17" fmla="*/ 1176950 h 1521599"/>
              <a:gd name="connsiteX18" fmla="*/ 2949383 w 4017692"/>
              <a:gd name="connsiteY18" fmla="*/ 1149790 h 1521599"/>
              <a:gd name="connsiteX19" fmla="*/ 2922222 w 4017692"/>
              <a:gd name="connsiteY19" fmla="*/ 1131683 h 1521599"/>
              <a:gd name="connsiteX20" fmla="*/ 2886009 w 4017692"/>
              <a:gd name="connsiteY20" fmla="*/ 1077362 h 1521599"/>
              <a:gd name="connsiteX21" fmla="*/ 2849795 w 4017692"/>
              <a:gd name="connsiteY21" fmla="*/ 1023041 h 1521599"/>
              <a:gd name="connsiteX22" fmla="*/ 2813581 w 4017692"/>
              <a:gd name="connsiteY22" fmla="*/ 932507 h 1521599"/>
              <a:gd name="connsiteX23" fmla="*/ 2795474 w 4017692"/>
              <a:gd name="connsiteY23" fmla="*/ 905346 h 1521599"/>
              <a:gd name="connsiteX24" fmla="*/ 2768313 w 4017692"/>
              <a:gd name="connsiteY24" fmla="*/ 851025 h 1521599"/>
              <a:gd name="connsiteX25" fmla="*/ 2723046 w 4017692"/>
              <a:gd name="connsiteY25" fmla="*/ 769544 h 1521599"/>
              <a:gd name="connsiteX26" fmla="*/ 2704939 w 4017692"/>
              <a:gd name="connsiteY26" fmla="*/ 733330 h 1521599"/>
              <a:gd name="connsiteX27" fmla="*/ 2695886 w 4017692"/>
              <a:gd name="connsiteY27" fmla="*/ 697117 h 1521599"/>
              <a:gd name="connsiteX28" fmla="*/ 2650618 w 4017692"/>
              <a:gd name="connsiteY28" fmla="*/ 624689 h 1521599"/>
              <a:gd name="connsiteX29" fmla="*/ 2632511 w 4017692"/>
              <a:gd name="connsiteY29" fmla="*/ 579421 h 1521599"/>
              <a:gd name="connsiteX30" fmla="*/ 2596298 w 4017692"/>
              <a:gd name="connsiteY30" fmla="*/ 525101 h 1521599"/>
              <a:gd name="connsiteX31" fmla="*/ 2587244 w 4017692"/>
              <a:gd name="connsiteY31" fmla="*/ 497940 h 1521599"/>
              <a:gd name="connsiteX32" fmla="*/ 2578191 w 4017692"/>
              <a:gd name="connsiteY32" fmla="*/ 461726 h 1521599"/>
              <a:gd name="connsiteX33" fmla="*/ 2560084 w 4017692"/>
              <a:gd name="connsiteY33" fmla="*/ 434566 h 1521599"/>
              <a:gd name="connsiteX34" fmla="*/ 2541977 w 4017692"/>
              <a:gd name="connsiteY34" fmla="*/ 371192 h 1521599"/>
              <a:gd name="connsiteX35" fmla="*/ 2523870 w 4017692"/>
              <a:gd name="connsiteY35" fmla="*/ 344031 h 1521599"/>
              <a:gd name="connsiteX36" fmla="*/ 2514816 w 4017692"/>
              <a:gd name="connsiteY36" fmla="*/ 316871 h 1521599"/>
              <a:gd name="connsiteX37" fmla="*/ 2496710 w 4017692"/>
              <a:gd name="connsiteY37" fmla="*/ 289711 h 1521599"/>
              <a:gd name="connsiteX38" fmla="*/ 2487656 w 4017692"/>
              <a:gd name="connsiteY38" fmla="*/ 262550 h 1521599"/>
              <a:gd name="connsiteX39" fmla="*/ 2469549 w 4017692"/>
              <a:gd name="connsiteY39" fmla="*/ 235390 h 1521599"/>
              <a:gd name="connsiteX40" fmla="*/ 2415228 w 4017692"/>
              <a:gd name="connsiteY40" fmla="*/ 172016 h 1521599"/>
              <a:gd name="connsiteX41" fmla="*/ 2406175 w 4017692"/>
              <a:gd name="connsiteY41" fmla="*/ 144855 h 1521599"/>
              <a:gd name="connsiteX42" fmla="*/ 2379014 w 4017692"/>
              <a:gd name="connsiteY42" fmla="*/ 117695 h 1521599"/>
              <a:gd name="connsiteX43" fmla="*/ 2324694 w 4017692"/>
              <a:gd name="connsiteY43" fmla="*/ 90534 h 1521599"/>
              <a:gd name="connsiteX44" fmla="*/ 2297533 w 4017692"/>
              <a:gd name="connsiteY44" fmla="*/ 63374 h 1521599"/>
              <a:gd name="connsiteX45" fmla="*/ 2243212 w 4017692"/>
              <a:gd name="connsiteY45" fmla="*/ 45267 h 1521599"/>
              <a:gd name="connsiteX46" fmla="*/ 2225106 w 4017692"/>
              <a:gd name="connsiteY46" fmla="*/ 18107 h 1521599"/>
              <a:gd name="connsiteX47" fmla="*/ 2170785 w 4017692"/>
              <a:gd name="connsiteY47" fmla="*/ 0 h 1521599"/>
              <a:gd name="connsiteX48" fmla="*/ 2016876 w 4017692"/>
              <a:gd name="connsiteY48" fmla="*/ 9053 h 1521599"/>
              <a:gd name="connsiteX49" fmla="*/ 1998769 w 4017692"/>
              <a:gd name="connsiteY49" fmla="*/ 36214 h 1521599"/>
              <a:gd name="connsiteX50" fmla="*/ 1971609 w 4017692"/>
              <a:gd name="connsiteY50" fmla="*/ 54320 h 1521599"/>
              <a:gd name="connsiteX51" fmla="*/ 1953502 w 4017692"/>
              <a:gd name="connsiteY51" fmla="*/ 81481 h 1521599"/>
              <a:gd name="connsiteX52" fmla="*/ 1926341 w 4017692"/>
              <a:gd name="connsiteY52" fmla="*/ 99588 h 1521599"/>
              <a:gd name="connsiteX53" fmla="*/ 1917288 w 4017692"/>
              <a:gd name="connsiteY53" fmla="*/ 126748 h 1521599"/>
              <a:gd name="connsiteX54" fmla="*/ 1881074 w 4017692"/>
              <a:gd name="connsiteY54" fmla="*/ 153909 h 1521599"/>
              <a:gd name="connsiteX55" fmla="*/ 1872020 w 4017692"/>
              <a:gd name="connsiteY55" fmla="*/ 199176 h 1521599"/>
              <a:gd name="connsiteX56" fmla="*/ 1844860 w 4017692"/>
              <a:gd name="connsiteY56" fmla="*/ 217283 h 1521599"/>
              <a:gd name="connsiteX57" fmla="*/ 1781486 w 4017692"/>
              <a:gd name="connsiteY57" fmla="*/ 316871 h 1521599"/>
              <a:gd name="connsiteX58" fmla="*/ 1763379 w 4017692"/>
              <a:gd name="connsiteY58" fmla="*/ 371192 h 1521599"/>
              <a:gd name="connsiteX59" fmla="*/ 1754325 w 4017692"/>
              <a:gd name="connsiteY59" fmla="*/ 398352 h 1521599"/>
              <a:gd name="connsiteX60" fmla="*/ 1745272 w 4017692"/>
              <a:gd name="connsiteY60" fmla="*/ 425513 h 1521599"/>
              <a:gd name="connsiteX61" fmla="*/ 1709058 w 4017692"/>
              <a:gd name="connsiteY61" fmla="*/ 506994 h 1521599"/>
              <a:gd name="connsiteX62" fmla="*/ 1672844 w 4017692"/>
              <a:gd name="connsiteY62" fmla="*/ 570368 h 1521599"/>
              <a:gd name="connsiteX63" fmla="*/ 1663791 w 4017692"/>
              <a:gd name="connsiteY63" fmla="*/ 597528 h 1521599"/>
              <a:gd name="connsiteX64" fmla="*/ 1645684 w 4017692"/>
              <a:gd name="connsiteY64" fmla="*/ 624689 h 1521599"/>
              <a:gd name="connsiteX65" fmla="*/ 1609470 w 4017692"/>
              <a:gd name="connsiteY65" fmla="*/ 679010 h 1521599"/>
              <a:gd name="connsiteX66" fmla="*/ 1573256 w 4017692"/>
              <a:gd name="connsiteY66" fmla="*/ 769544 h 1521599"/>
              <a:gd name="connsiteX67" fmla="*/ 1537042 w 4017692"/>
              <a:gd name="connsiteY67" fmla="*/ 823865 h 1521599"/>
              <a:gd name="connsiteX68" fmla="*/ 1500828 w 4017692"/>
              <a:gd name="connsiteY68" fmla="*/ 905346 h 1521599"/>
              <a:gd name="connsiteX69" fmla="*/ 1491775 w 4017692"/>
              <a:gd name="connsiteY69" fmla="*/ 932507 h 1521599"/>
              <a:gd name="connsiteX70" fmla="*/ 1473668 w 4017692"/>
              <a:gd name="connsiteY70" fmla="*/ 959667 h 1521599"/>
              <a:gd name="connsiteX71" fmla="*/ 1464614 w 4017692"/>
              <a:gd name="connsiteY71" fmla="*/ 995881 h 1521599"/>
              <a:gd name="connsiteX72" fmla="*/ 1446508 w 4017692"/>
              <a:gd name="connsiteY72" fmla="*/ 1023041 h 1521599"/>
              <a:gd name="connsiteX73" fmla="*/ 1419347 w 4017692"/>
              <a:gd name="connsiteY73" fmla="*/ 1077362 h 1521599"/>
              <a:gd name="connsiteX74" fmla="*/ 1374080 w 4017692"/>
              <a:gd name="connsiteY74" fmla="*/ 1167897 h 1521599"/>
              <a:gd name="connsiteX75" fmla="*/ 1355973 w 4017692"/>
              <a:gd name="connsiteY75" fmla="*/ 1195057 h 1521599"/>
              <a:gd name="connsiteX76" fmla="*/ 1328812 w 4017692"/>
              <a:gd name="connsiteY76" fmla="*/ 1204111 h 1521599"/>
              <a:gd name="connsiteX77" fmla="*/ 1310706 w 4017692"/>
              <a:gd name="connsiteY77" fmla="*/ 1231271 h 1521599"/>
              <a:gd name="connsiteX78" fmla="*/ 1283545 w 4017692"/>
              <a:gd name="connsiteY78" fmla="*/ 1240324 h 1521599"/>
              <a:gd name="connsiteX79" fmla="*/ 1247331 w 4017692"/>
              <a:gd name="connsiteY79" fmla="*/ 1267485 h 1521599"/>
              <a:gd name="connsiteX80" fmla="*/ 1220171 w 4017692"/>
              <a:gd name="connsiteY80" fmla="*/ 1294645 h 1521599"/>
              <a:gd name="connsiteX81" fmla="*/ 1193010 w 4017692"/>
              <a:gd name="connsiteY81" fmla="*/ 1312752 h 1521599"/>
              <a:gd name="connsiteX82" fmla="*/ 1165850 w 4017692"/>
              <a:gd name="connsiteY82" fmla="*/ 1339913 h 1521599"/>
              <a:gd name="connsiteX83" fmla="*/ 1111529 w 4017692"/>
              <a:gd name="connsiteY83" fmla="*/ 1367073 h 1521599"/>
              <a:gd name="connsiteX84" fmla="*/ 1084369 w 4017692"/>
              <a:gd name="connsiteY84" fmla="*/ 1385180 h 1521599"/>
              <a:gd name="connsiteX85" fmla="*/ 1030048 w 4017692"/>
              <a:gd name="connsiteY85" fmla="*/ 1403287 h 1521599"/>
              <a:gd name="connsiteX86" fmla="*/ 1002888 w 4017692"/>
              <a:gd name="connsiteY86" fmla="*/ 1412340 h 1521599"/>
              <a:gd name="connsiteX87" fmla="*/ 957620 w 4017692"/>
              <a:gd name="connsiteY87" fmla="*/ 1421394 h 1521599"/>
              <a:gd name="connsiteX88" fmla="*/ 903300 w 4017692"/>
              <a:gd name="connsiteY88" fmla="*/ 1439501 h 1521599"/>
              <a:gd name="connsiteX89" fmla="*/ 876139 w 4017692"/>
              <a:gd name="connsiteY89" fmla="*/ 1448554 h 1521599"/>
              <a:gd name="connsiteX90" fmla="*/ 848979 w 4017692"/>
              <a:gd name="connsiteY90" fmla="*/ 1457608 h 1521599"/>
              <a:gd name="connsiteX91" fmla="*/ 676963 w 4017692"/>
              <a:gd name="connsiteY91" fmla="*/ 1466661 h 1521599"/>
              <a:gd name="connsiteX92" fmla="*/ 586428 w 4017692"/>
              <a:gd name="connsiteY92" fmla="*/ 1484768 h 1521599"/>
              <a:gd name="connsiteX93" fmla="*/ 559268 w 4017692"/>
              <a:gd name="connsiteY93" fmla="*/ 1493821 h 1521599"/>
              <a:gd name="connsiteX94" fmla="*/ 459680 w 4017692"/>
              <a:gd name="connsiteY94" fmla="*/ 1502875 h 1521599"/>
              <a:gd name="connsiteX95" fmla="*/ 351038 w 4017692"/>
              <a:gd name="connsiteY95" fmla="*/ 1520982 h 1521599"/>
              <a:gd name="connsiteX96" fmla="*/ 251450 w 4017692"/>
              <a:gd name="connsiteY96" fmla="*/ 1520982 h 152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017692" h="1521599">
                <a:moveTo>
                  <a:pt x="251450" y="1520982"/>
                </a:moveTo>
                <a:lnTo>
                  <a:pt x="4017692" y="1520982"/>
                </a:lnTo>
                <a:cubicBezTo>
                  <a:pt x="3987514" y="1517964"/>
                  <a:pt x="3957220" y="1515936"/>
                  <a:pt x="3927157" y="1511928"/>
                </a:cubicBezTo>
                <a:cubicBezTo>
                  <a:pt x="3911904" y="1509894"/>
                  <a:pt x="3897232" y="1504055"/>
                  <a:pt x="3881890" y="1502875"/>
                </a:cubicBezTo>
                <a:cubicBezTo>
                  <a:pt x="3818631" y="1498009"/>
                  <a:pt x="3755110" y="1497441"/>
                  <a:pt x="3691767" y="1493821"/>
                </a:cubicBezTo>
                <a:cubicBezTo>
                  <a:pt x="3649479" y="1491405"/>
                  <a:pt x="3607268" y="1487786"/>
                  <a:pt x="3565018" y="1484768"/>
                </a:cubicBezTo>
                <a:cubicBezTo>
                  <a:pt x="3472973" y="1466360"/>
                  <a:pt x="3557556" y="1485223"/>
                  <a:pt x="3492591" y="1466661"/>
                </a:cubicBezTo>
                <a:cubicBezTo>
                  <a:pt x="3480627" y="1463243"/>
                  <a:pt x="3468295" y="1461183"/>
                  <a:pt x="3456377" y="1457608"/>
                </a:cubicBezTo>
                <a:cubicBezTo>
                  <a:pt x="3438095" y="1452124"/>
                  <a:pt x="3402056" y="1439501"/>
                  <a:pt x="3402056" y="1439501"/>
                </a:cubicBezTo>
                <a:cubicBezTo>
                  <a:pt x="3347258" y="1402969"/>
                  <a:pt x="3398016" y="1430800"/>
                  <a:pt x="3293414" y="1412340"/>
                </a:cubicBezTo>
                <a:cubicBezTo>
                  <a:pt x="3268907" y="1408015"/>
                  <a:pt x="3245129" y="1400269"/>
                  <a:pt x="3220987" y="1394233"/>
                </a:cubicBezTo>
                <a:cubicBezTo>
                  <a:pt x="3208916" y="1391215"/>
                  <a:pt x="3196577" y="1389115"/>
                  <a:pt x="3184773" y="1385180"/>
                </a:cubicBezTo>
                <a:lnTo>
                  <a:pt x="3130452" y="1367073"/>
                </a:lnTo>
                <a:cubicBezTo>
                  <a:pt x="3121399" y="1358020"/>
                  <a:pt x="3113128" y="1348109"/>
                  <a:pt x="3103292" y="1339913"/>
                </a:cubicBezTo>
                <a:cubicBezTo>
                  <a:pt x="3094933" y="1332947"/>
                  <a:pt x="3082928" y="1330303"/>
                  <a:pt x="3076131" y="1321806"/>
                </a:cubicBezTo>
                <a:cubicBezTo>
                  <a:pt x="3070169" y="1314354"/>
                  <a:pt x="3072937" y="1302178"/>
                  <a:pt x="3067078" y="1294645"/>
                </a:cubicBezTo>
                <a:cubicBezTo>
                  <a:pt x="3051357" y="1274432"/>
                  <a:pt x="3026961" y="1261630"/>
                  <a:pt x="3012757" y="1240324"/>
                </a:cubicBezTo>
                <a:cubicBezTo>
                  <a:pt x="2970084" y="1176316"/>
                  <a:pt x="3023638" y="1255557"/>
                  <a:pt x="2967490" y="1176950"/>
                </a:cubicBezTo>
                <a:cubicBezTo>
                  <a:pt x="2961166" y="1168096"/>
                  <a:pt x="2957077" y="1157484"/>
                  <a:pt x="2949383" y="1149790"/>
                </a:cubicBezTo>
                <a:cubicBezTo>
                  <a:pt x="2941689" y="1142096"/>
                  <a:pt x="2931276" y="1137719"/>
                  <a:pt x="2922222" y="1131683"/>
                </a:cubicBezTo>
                <a:cubicBezTo>
                  <a:pt x="2900698" y="1067105"/>
                  <a:pt x="2931217" y="1145173"/>
                  <a:pt x="2886009" y="1077362"/>
                </a:cubicBezTo>
                <a:cubicBezTo>
                  <a:pt x="2833597" y="998745"/>
                  <a:pt x="2936442" y="1109692"/>
                  <a:pt x="2849795" y="1023041"/>
                </a:cubicBezTo>
                <a:cubicBezTo>
                  <a:pt x="2834955" y="978520"/>
                  <a:pt x="2834896" y="969808"/>
                  <a:pt x="2813581" y="932507"/>
                </a:cubicBezTo>
                <a:cubicBezTo>
                  <a:pt x="2808182" y="923060"/>
                  <a:pt x="2800340" y="915078"/>
                  <a:pt x="2795474" y="905346"/>
                </a:cubicBezTo>
                <a:cubicBezTo>
                  <a:pt x="2757990" y="830379"/>
                  <a:pt x="2820206" y="928866"/>
                  <a:pt x="2768313" y="851025"/>
                </a:cubicBezTo>
                <a:cubicBezTo>
                  <a:pt x="2743279" y="775919"/>
                  <a:pt x="2785305" y="894062"/>
                  <a:pt x="2723046" y="769544"/>
                </a:cubicBezTo>
                <a:lnTo>
                  <a:pt x="2704939" y="733330"/>
                </a:lnTo>
                <a:cubicBezTo>
                  <a:pt x="2701921" y="721259"/>
                  <a:pt x="2700939" y="708487"/>
                  <a:pt x="2695886" y="697117"/>
                </a:cubicBezTo>
                <a:cubicBezTo>
                  <a:pt x="2649419" y="592566"/>
                  <a:pt x="2686962" y="697378"/>
                  <a:pt x="2650618" y="624689"/>
                </a:cubicBezTo>
                <a:cubicBezTo>
                  <a:pt x="2643350" y="610153"/>
                  <a:pt x="2640293" y="593688"/>
                  <a:pt x="2632511" y="579421"/>
                </a:cubicBezTo>
                <a:cubicBezTo>
                  <a:pt x="2622091" y="560317"/>
                  <a:pt x="2603180" y="545746"/>
                  <a:pt x="2596298" y="525101"/>
                </a:cubicBezTo>
                <a:cubicBezTo>
                  <a:pt x="2593280" y="516047"/>
                  <a:pt x="2589866" y="507116"/>
                  <a:pt x="2587244" y="497940"/>
                </a:cubicBezTo>
                <a:cubicBezTo>
                  <a:pt x="2583826" y="485976"/>
                  <a:pt x="2583092" y="473163"/>
                  <a:pt x="2578191" y="461726"/>
                </a:cubicBezTo>
                <a:cubicBezTo>
                  <a:pt x="2573905" y="451725"/>
                  <a:pt x="2566120" y="443619"/>
                  <a:pt x="2560084" y="434566"/>
                </a:cubicBezTo>
                <a:cubicBezTo>
                  <a:pt x="2557184" y="422967"/>
                  <a:pt x="2548470" y="384177"/>
                  <a:pt x="2541977" y="371192"/>
                </a:cubicBezTo>
                <a:cubicBezTo>
                  <a:pt x="2537111" y="361460"/>
                  <a:pt x="2528736" y="353763"/>
                  <a:pt x="2523870" y="344031"/>
                </a:cubicBezTo>
                <a:cubicBezTo>
                  <a:pt x="2519602" y="335495"/>
                  <a:pt x="2519084" y="325407"/>
                  <a:pt x="2514816" y="316871"/>
                </a:cubicBezTo>
                <a:cubicBezTo>
                  <a:pt x="2509950" y="307139"/>
                  <a:pt x="2501576" y="299443"/>
                  <a:pt x="2496710" y="289711"/>
                </a:cubicBezTo>
                <a:cubicBezTo>
                  <a:pt x="2492442" y="281175"/>
                  <a:pt x="2491924" y="271086"/>
                  <a:pt x="2487656" y="262550"/>
                </a:cubicBezTo>
                <a:cubicBezTo>
                  <a:pt x="2482790" y="252818"/>
                  <a:pt x="2475873" y="244244"/>
                  <a:pt x="2469549" y="235390"/>
                </a:cubicBezTo>
                <a:cubicBezTo>
                  <a:pt x="2440512" y="194738"/>
                  <a:pt x="2448133" y="204920"/>
                  <a:pt x="2415228" y="172016"/>
                </a:cubicBezTo>
                <a:cubicBezTo>
                  <a:pt x="2412210" y="162962"/>
                  <a:pt x="2411469" y="152796"/>
                  <a:pt x="2406175" y="144855"/>
                </a:cubicBezTo>
                <a:cubicBezTo>
                  <a:pt x="2399073" y="134202"/>
                  <a:pt x="2389667" y="124797"/>
                  <a:pt x="2379014" y="117695"/>
                </a:cubicBezTo>
                <a:cubicBezTo>
                  <a:pt x="2297351" y="63253"/>
                  <a:pt x="2410168" y="161761"/>
                  <a:pt x="2324694" y="90534"/>
                </a:cubicBezTo>
                <a:cubicBezTo>
                  <a:pt x="2314858" y="82337"/>
                  <a:pt x="2308725" y="69592"/>
                  <a:pt x="2297533" y="63374"/>
                </a:cubicBezTo>
                <a:cubicBezTo>
                  <a:pt x="2280848" y="54105"/>
                  <a:pt x="2243212" y="45267"/>
                  <a:pt x="2243212" y="45267"/>
                </a:cubicBezTo>
                <a:cubicBezTo>
                  <a:pt x="2237177" y="36214"/>
                  <a:pt x="2234333" y="23874"/>
                  <a:pt x="2225106" y="18107"/>
                </a:cubicBezTo>
                <a:cubicBezTo>
                  <a:pt x="2208921" y="7991"/>
                  <a:pt x="2170785" y="0"/>
                  <a:pt x="2170785" y="0"/>
                </a:cubicBezTo>
                <a:cubicBezTo>
                  <a:pt x="2119482" y="3018"/>
                  <a:pt x="2067165" y="-1534"/>
                  <a:pt x="2016876" y="9053"/>
                </a:cubicBezTo>
                <a:cubicBezTo>
                  <a:pt x="2006228" y="11295"/>
                  <a:pt x="2006463" y="28520"/>
                  <a:pt x="1998769" y="36214"/>
                </a:cubicBezTo>
                <a:cubicBezTo>
                  <a:pt x="1991075" y="43908"/>
                  <a:pt x="1980662" y="48285"/>
                  <a:pt x="1971609" y="54320"/>
                </a:cubicBezTo>
                <a:cubicBezTo>
                  <a:pt x="1965573" y="63374"/>
                  <a:pt x="1961196" y="73787"/>
                  <a:pt x="1953502" y="81481"/>
                </a:cubicBezTo>
                <a:cubicBezTo>
                  <a:pt x="1945808" y="89175"/>
                  <a:pt x="1933138" y="91091"/>
                  <a:pt x="1926341" y="99588"/>
                </a:cubicBezTo>
                <a:cubicBezTo>
                  <a:pt x="1920379" y="107040"/>
                  <a:pt x="1923397" y="119417"/>
                  <a:pt x="1917288" y="126748"/>
                </a:cubicBezTo>
                <a:cubicBezTo>
                  <a:pt x="1907628" y="138340"/>
                  <a:pt x="1893145" y="144855"/>
                  <a:pt x="1881074" y="153909"/>
                </a:cubicBezTo>
                <a:cubicBezTo>
                  <a:pt x="1878056" y="168998"/>
                  <a:pt x="1879655" y="185816"/>
                  <a:pt x="1872020" y="199176"/>
                </a:cubicBezTo>
                <a:cubicBezTo>
                  <a:pt x="1866622" y="208623"/>
                  <a:pt x="1852025" y="209094"/>
                  <a:pt x="1844860" y="217283"/>
                </a:cubicBezTo>
                <a:cubicBezTo>
                  <a:pt x="1838348" y="224725"/>
                  <a:pt x="1787933" y="302688"/>
                  <a:pt x="1781486" y="316871"/>
                </a:cubicBezTo>
                <a:cubicBezTo>
                  <a:pt x="1773588" y="334247"/>
                  <a:pt x="1769415" y="353085"/>
                  <a:pt x="1763379" y="371192"/>
                </a:cubicBezTo>
                <a:lnTo>
                  <a:pt x="1754325" y="398352"/>
                </a:lnTo>
                <a:cubicBezTo>
                  <a:pt x="1751307" y="407406"/>
                  <a:pt x="1748816" y="416652"/>
                  <a:pt x="1745272" y="425513"/>
                </a:cubicBezTo>
                <a:cubicBezTo>
                  <a:pt x="1722153" y="483311"/>
                  <a:pt x="1734433" y="456244"/>
                  <a:pt x="1709058" y="506994"/>
                </a:cubicBezTo>
                <a:cubicBezTo>
                  <a:pt x="1689911" y="583586"/>
                  <a:pt x="1715995" y="505643"/>
                  <a:pt x="1672844" y="570368"/>
                </a:cubicBezTo>
                <a:cubicBezTo>
                  <a:pt x="1667550" y="578308"/>
                  <a:pt x="1668059" y="588992"/>
                  <a:pt x="1663791" y="597528"/>
                </a:cubicBezTo>
                <a:cubicBezTo>
                  <a:pt x="1658925" y="607260"/>
                  <a:pt x="1650550" y="614957"/>
                  <a:pt x="1645684" y="624689"/>
                </a:cubicBezTo>
                <a:cubicBezTo>
                  <a:pt x="1619479" y="677098"/>
                  <a:pt x="1660956" y="627522"/>
                  <a:pt x="1609470" y="679010"/>
                </a:cubicBezTo>
                <a:cubicBezTo>
                  <a:pt x="1596515" y="717875"/>
                  <a:pt x="1593238" y="736241"/>
                  <a:pt x="1573256" y="769544"/>
                </a:cubicBezTo>
                <a:cubicBezTo>
                  <a:pt x="1562060" y="788205"/>
                  <a:pt x="1537042" y="823865"/>
                  <a:pt x="1537042" y="823865"/>
                </a:cubicBezTo>
                <a:cubicBezTo>
                  <a:pt x="1515494" y="888508"/>
                  <a:pt x="1529522" y="862305"/>
                  <a:pt x="1500828" y="905346"/>
                </a:cubicBezTo>
                <a:cubicBezTo>
                  <a:pt x="1497810" y="914400"/>
                  <a:pt x="1496043" y="923971"/>
                  <a:pt x="1491775" y="932507"/>
                </a:cubicBezTo>
                <a:cubicBezTo>
                  <a:pt x="1486909" y="942239"/>
                  <a:pt x="1477954" y="949666"/>
                  <a:pt x="1473668" y="959667"/>
                </a:cubicBezTo>
                <a:cubicBezTo>
                  <a:pt x="1468766" y="971104"/>
                  <a:pt x="1469515" y="984444"/>
                  <a:pt x="1464614" y="995881"/>
                </a:cubicBezTo>
                <a:cubicBezTo>
                  <a:pt x="1460328" y="1005882"/>
                  <a:pt x="1451374" y="1013309"/>
                  <a:pt x="1446508" y="1023041"/>
                </a:cubicBezTo>
                <a:cubicBezTo>
                  <a:pt x="1409030" y="1097998"/>
                  <a:pt x="1471232" y="999536"/>
                  <a:pt x="1419347" y="1077362"/>
                </a:cubicBezTo>
                <a:cubicBezTo>
                  <a:pt x="1405016" y="1134688"/>
                  <a:pt x="1417196" y="1103224"/>
                  <a:pt x="1374080" y="1167897"/>
                </a:cubicBezTo>
                <a:cubicBezTo>
                  <a:pt x="1368044" y="1176950"/>
                  <a:pt x="1366295" y="1191616"/>
                  <a:pt x="1355973" y="1195057"/>
                </a:cubicBezTo>
                <a:lnTo>
                  <a:pt x="1328812" y="1204111"/>
                </a:lnTo>
                <a:cubicBezTo>
                  <a:pt x="1322777" y="1213164"/>
                  <a:pt x="1319202" y="1224474"/>
                  <a:pt x="1310706" y="1231271"/>
                </a:cubicBezTo>
                <a:cubicBezTo>
                  <a:pt x="1303254" y="1237233"/>
                  <a:pt x="1291831" y="1235589"/>
                  <a:pt x="1283545" y="1240324"/>
                </a:cubicBezTo>
                <a:cubicBezTo>
                  <a:pt x="1270444" y="1247810"/>
                  <a:pt x="1258788" y="1257665"/>
                  <a:pt x="1247331" y="1267485"/>
                </a:cubicBezTo>
                <a:cubicBezTo>
                  <a:pt x="1237610" y="1275817"/>
                  <a:pt x="1230007" y="1286449"/>
                  <a:pt x="1220171" y="1294645"/>
                </a:cubicBezTo>
                <a:cubicBezTo>
                  <a:pt x="1211812" y="1301611"/>
                  <a:pt x="1201369" y="1305786"/>
                  <a:pt x="1193010" y="1312752"/>
                </a:cubicBezTo>
                <a:cubicBezTo>
                  <a:pt x="1183174" y="1320949"/>
                  <a:pt x="1175686" y="1331716"/>
                  <a:pt x="1165850" y="1339913"/>
                </a:cubicBezTo>
                <a:cubicBezTo>
                  <a:pt x="1142449" y="1359414"/>
                  <a:pt x="1138751" y="1358000"/>
                  <a:pt x="1111529" y="1367073"/>
                </a:cubicBezTo>
                <a:cubicBezTo>
                  <a:pt x="1102476" y="1373109"/>
                  <a:pt x="1094312" y="1380761"/>
                  <a:pt x="1084369" y="1385180"/>
                </a:cubicBezTo>
                <a:cubicBezTo>
                  <a:pt x="1066928" y="1392932"/>
                  <a:pt x="1048155" y="1397251"/>
                  <a:pt x="1030048" y="1403287"/>
                </a:cubicBezTo>
                <a:cubicBezTo>
                  <a:pt x="1020995" y="1406305"/>
                  <a:pt x="1012246" y="1410468"/>
                  <a:pt x="1002888" y="1412340"/>
                </a:cubicBezTo>
                <a:cubicBezTo>
                  <a:pt x="987799" y="1415358"/>
                  <a:pt x="972466" y="1417345"/>
                  <a:pt x="957620" y="1421394"/>
                </a:cubicBezTo>
                <a:cubicBezTo>
                  <a:pt x="939206" y="1426416"/>
                  <a:pt x="921407" y="1433465"/>
                  <a:pt x="903300" y="1439501"/>
                </a:cubicBezTo>
                <a:lnTo>
                  <a:pt x="876139" y="1448554"/>
                </a:lnTo>
                <a:cubicBezTo>
                  <a:pt x="867086" y="1451572"/>
                  <a:pt x="858509" y="1457106"/>
                  <a:pt x="848979" y="1457608"/>
                </a:cubicBezTo>
                <a:lnTo>
                  <a:pt x="676963" y="1466661"/>
                </a:lnTo>
                <a:cubicBezTo>
                  <a:pt x="646785" y="1472697"/>
                  <a:pt x="615625" y="1475036"/>
                  <a:pt x="586428" y="1484768"/>
                </a:cubicBezTo>
                <a:cubicBezTo>
                  <a:pt x="577375" y="1487786"/>
                  <a:pt x="568715" y="1492471"/>
                  <a:pt x="559268" y="1493821"/>
                </a:cubicBezTo>
                <a:cubicBezTo>
                  <a:pt x="526270" y="1498535"/>
                  <a:pt x="492876" y="1499857"/>
                  <a:pt x="459680" y="1502875"/>
                </a:cubicBezTo>
                <a:cubicBezTo>
                  <a:pt x="423861" y="1510038"/>
                  <a:pt x="387525" y="1518175"/>
                  <a:pt x="351038" y="1520982"/>
                </a:cubicBezTo>
                <a:cubicBezTo>
                  <a:pt x="332984" y="1522371"/>
                  <a:pt x="-359659" y="1520982"/>
                  <a:pt x="251450" y="15209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2" name="Right Arrow 71"/>
          <p:cNvSpPr/>
          <p:nvPr/>
        </p:nvSpPr>
        <p:spPr>
          <a:xfrm rot="10800000">
            <a:off x="5022229" y="2926192"/>
            <a:ext cx="1545186" cy="830050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19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2515392" y="2576726"/>
            <a:ext cx="2311288" cy="1544535"/>
            <a:chOff x="4637926" y="4218716"/>
            <a:chExt cx="1672936" cy="1122218"/>
          </a:xfrm>
        </p:grpSpPr>
        <p:sp>
          <p:nvSpPr>
            <p:cNvPr id="93" name="Rectangle 92"/>
            <p:cNvSpPr/>
            <p:nvPr/>
          </p:nvSpPr>
          <p:spPr>
            <a:xfrm>
              <a:off x="4637926" y="4218716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5073501" y="4614668"/>
              <a:ext cx="801786" cy="355592"/>
              <a:chOff x="4968529" y="4614668"/>
              <a:chExt cx="801786" cy="355592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4968529" y="4614668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5435956" y="4614668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Chi-squared test (for association)</a:t>
            </a:r>
            <a:endParaRPr lang="en-AU" dirty="0"/>
          </a:p>
        </p:txBody>
      </p:sp>
      <p:sp>
        <p:nvSpPr>
          <p:cNvPr id="40" name="Right Arrow 39"/>
          <p:cNvSpPr/>
          <p:nvPr/>
        </p:nvSpPr>
        <p:spPr>
          <a:xfrm rot="10800000">
            <a:off x="5021244" y="2931160"/>
            <a:ext cx="1545552" cy="833415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13" name="Group 212"/>
          <p:cNvGrpSpPr/>
          <p:nvPr/>
        </p:nvGrpSpPr>
        <p:grpSpPr>
          <a:xfrm>
            <a:off x="6860342" y="2580279"/>
            <a:ext cx="2311835" cy="3022601"/>
            <a:chOff x="4884383" y="2755571"/>
            <a:chExt cx="1672936" cy="2187274"/>
          </a:xfrm>
        </p:grpSpPr>
        <p:grpSp>
          <p:nvGrpSpPr>
            <p:cNvPr id="49" name="Group 48"/>
            <p:cNvGrpSpPr/>
            <p:nvPr/>
          </p:nvGrpSpPr>
          <p:grpSpPr>
            <a:xfrm>
              <a:off x="4884383" y="2755571"/>
              <a:ext cx="1672936" cy="1122218"/>
              <a:chOff x="4637926" y="4218716"/>
              <a:chExt cx="1672936" cy="1122218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637926" y="4218716"/>
                <a:ext cx="1672936" cy="1122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073501" y="4614668"/>
                <a:ext cx="801786" cy="355592"/>
                <a:chOff x="4968529" y="4614668"/>
                <a:chExt cx="801786" cy="355592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4968529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5435956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grpSp>
          <p:nvGrpSpPr>
            <p:cNvPr id="75" name="Group 74"/>
            <p:cNvGrpSpPr/>
            <p:nvPr/>
          </p:nvGrpSpPr>
          <p:grpSpPr>
            <a:xfrm>
              <a:off x="5292557" y="3319471"/>
              <a:ext cx="389160" cy="1622419"/>
              <a:chOff x="5292557" y="3319471"/>
              <a:chExt cx="389160" cy="1622419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Arrow Connector 73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Group 169"/>
            <p:cNvGrpSpPr/>
            <p:nvPr/>
          </p:nvGrpSpPr>
          <p:grpSpPr>
            <a:xfrm>
              <a:off x="5755985" y="3320426"/>
              <a:ext cx="389160" cy="1622419"/>
              <a:chOff x="5292557" y="3319471"/>
              <a:chExt cx="389160" cy="1622419"/>
            </a:xfrm>
          </p:grpSpPr>
          <p:grpSp>
            <p:nvGrpSpPr>
              <p:cNvPr id="171" name="Group 170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173" name="Oval 172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2" name="Straight Arrow Connector 171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598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2515392" y="2576726"/>
            <a:ext cx="2311288" cy="1544535"/>
            <a:chOff x="2964990" y="2758361"/>
            <a:chExt cx="1672936" cy="1122218"/>
          </a:xfrm>
        </p:grpSpPr>
        <p:sp>
          <p:nvSpPr>
            <p:cNvPr id="78" name="Rectangle 77"/>
            <p:cNvSpPr/>
            <p:nvPr/>
          </p:nvSpPr>
          <p:spPr>
            <a:xfrm>
              <a:off x="2964990" y="2758361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170901" y="3154313"/>
              <a:ext cx="334359" cy="3555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638328" y="3154313"/>
              <a:ext cx="334359" cy="3555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105754" y="3154313"/>
              <a:ext cx="334359" cy="3555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860889" y="2576726"/>
            <a:ext cx="2311288" cy="1544535"/>
            <a:chOff x="2964990" y="2758361"/>
            <a:chExt cx="1672936" cy="1122218"/>
          </a:xfrm>
        </p:grpSpPr>
        <p:sp>
          <p:nvSpPr>
            <p:cNvPr id="69" name="Rectangle 68"/>
            <p:cNvSpPr/>
            <p:nvPr/>
          </p:nvSpPr>
          <p:spPr>
            <a:xfrm>
              <a:off x="2964990" y="2758361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170901" y="3154313"/>
              <a:ext cx="334359" cy="3555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38328" y="3154313"/>
              <a:ext cx="334359" cy="3555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105754" y="3154313"/>
              <a:ext cx="334359" cy="3555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101399" y="3348995"/>
            <a:ext cx="537654" cy="2232974"/>
            <a:chOff x="5292557" y="3319471"/>
            <a:chExt cx="389160" cy="1622419"/>
          </a:xfrm>
        </p:grpSpPr>
        <p:grpSp>
          <p:nvGrpSpPr>
            <p:cNvPr id="62" name="Group 61"/>
            <p:cNvGrpSpPr/>
            <p:nvPr/>
          </p:nvGrpSpPr>
          <p:grpSpPr>
            <a:xfrm>
              <a:off x="5292557" y="4020559"/>
              <a:ext cx="389160" cy="921331"/>
              <a:chOff x="6986825" y="4015610"/>
              <a:chExt cx="389160" cy="921331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7060870" y="4015610"/>
                <a:ext cx="241070" cy="24107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7181405" y="4256680"/>
                <a:ext cx="0" cy="389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7057505" y="4645840"/>
                <a:ext cx="120535" cy="2911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7178040" y="4635394"/>
                <a:ext cx="120535" cy="2911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7181405" y="4211158"/>
                <a:ext cx="0" cy="389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Arrow Connector 62"/>
            <p:cNvCxnSpPr/>
            <p:nvPr/>
          </p:nvCxnSpPr>
          <p:spPr>
            <a:xfrm flipV="1">
              <a:off x="5487137" y="3319471"/>
              <a:ext cx="0" cy="6553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741660" y="3350309"/>
            <a:ext cx="537654" cy="2232974"/>
            <a:chOff x="5292557" y="3319471"/>
            <a:chExt cx="389160" cy="1622419"/>
          </a:xfrm>
        </p:grpSpPr>
        <p:grpSp>
          <p:nvGrpSpPr>
            <p:cNvPr id="47" name="Group 46"/>
            <p:cNvGrpSpPr/>
            <p:nvPr/>
          </p:nvGrpSpPr>
          <p:grpSpPr>
            <a:xfrm>
              <a:off x="5292557" y="4020559"/>
              <a:ext cx="389160" cy="921331"/>
              <a:chOff x="6986825" y="4015610"/>
              <a:chExt cx="389160" cy="921331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7060870" y="4015610"/>
                <a:ext cx="241070" cy="24107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7181405" y="4256680"/>
                <a:ext cx="0" cy="389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>
                <a:off x="7057505" y="4645840"/>
                <a:ext cx="120535" cy="2911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7178040" y="4635394"/>
                <a:ext cx="120535" cy="2911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7181405" y="4211158"/>
                <a:ext cx="0" cy="389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Arrow Connector 49"/>
            <p:cNvCxnSpPr/>
            <p:nvPr/>
          </p:nvCxnSpPr>
          <p:spPr>
            <a:xfrm flipV="1">
              <a:off x="5487137" y="3319471"/>
              <a:ext cx="0" cy="6553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8375327" y="3350309"/>
            <a:ext cx="537654" cy="2232974"/>
            <a:chOff x="5292557" y="3319471"/>
            <a:chExt cx="389160" cy="1622419"/>
          </a:xfrm>
        </p:grpSpPr>
        <p:grpSp>
          <p:nvGrpSpPr>
            <p:cNvPr id="36" name="Group 35"/>
            <p:cNvGrpSpPr/>
            <p:nvPr/>
          </p:nvGrpSpPr>
          <p:grpSpPr>
            <a:xfrm>
              <a:off x="5292557" y="4020559"/>
              <a:ext cx="389160" cy="921331"/>
              <a:chOff x="6986825" y="4015610"/>
              <a:chExt cx="389160" cy="921331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7060870" y="4015610"/>
                <a:ext cx="241070" cy="24107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7181405" y="4256680"/>
                <a:ext cx="0" cy="389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7057505" y="4645840"/>
                <a:ext cx="120535" cy="2911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178040" y="4635394"/>
                <a:ext cx="120535" cy="2911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7181405" y="4211158"/>
                <a:ext cx="0" cy="3891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Arrow Connector 36"/>
            <p:cNvCxnSpPr/>
            <p:nvPr/>
          </p:nvCxnSpPr>
          <p:spPr>
            <a:xfrm flipV="1">
              <a:off x="5487137" y="3319471"/>
              <a:ext cx="0" cy="6553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Chi-squared test (for association)</a:t>
            </a:r>
            <a:endParaRPr lang="en-AU" dirty="0"/>
          </a:p>
        </p:txBody>
      </p:sp>
      <p:sp>
        <p:nvSpPr>
          <p:cNvPr id="40" name="Right Arrow 39"/>
          <p:cNvSpPr/>
          <p:nvPr/>
        </p:nvSpPr>
        <p:spPr>
          <a:xfrm rot="10800000">
            <a:off x="5021244" y="2931160"/>
            <a:ext cx="1545552" cy="833415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17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6851836" y="2577527"/>
            <a:ext cx="2311288" cy="3009082"/>
            <a:chOff x="6818509" y="2755571"/>
            <a:chExt cx="1672936" cy="2186319"/>
          </a:xfrm>
        </p:grpSpPr>
        <p:grpSp>
          <p:nvGrpSpPr>
            <p:cNvPr id="32" name="Group 31"/>
            <p:cNvGrpSpPr/>
            <p:nvPr/>
          </p:nvGrpSpPr>
          <p:grpSpPr>
            <a:xfrm>
              <a:off x="6818509" y="2755571"/>
              <a:ext cx="1672936" cy="1122218"/>
              <a:chOff x="4637926" y="4218716"/>
              <a:chExt cx="1672936" cy="1122218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637926" y="4218716"/>
                <a:ext cx="1672936" cy="1122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5073501" y="4614668"/>
                <a:ext cx="801786" cy="355592"/>
                <a:chOff x="4968529" y="4614668"/>
                <a:chExt cx="801786" cy="355592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4968529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5435956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grpSp>
          <p:nvGrpSpPr>
            <p:cNvPr id="33" name="Group 32"/>
            <p:cNvGrpSpPr/>
            <p:nvPr/>
          </p:nvGrpSpPr>
          <p:grpSpPr>
            <a:xfrm>
              <a:off x="7400376" y="3319471"/>
              <a:ext cx="492097" cy="1622419"/>
              <a:chOff x="7400376" y="3319471"/>
              <a:chExt cx="492097" cy="1622419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746039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Straight Arrow Connector 34"/>
              <p:cNvCxnSpPr/>
              <p:nvPr/>
            </p:nvCxnSpPr>
            <p:spPr>
              <a:xfrm flipV="1">
                <a:off x="7689165" y="3319471"/>
                <a:ext cx="203308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H="1" flipV="1">
                <a:off x="7400376" y="3319471"/>
                <a:ext cx="203308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Group 75"/>
          <p:cNvGrpSpPr/>
          <p:nvPr/>
        </p:nvGrpSpPr>
        <p:grpSpPr>
          <a:xfrm>
            <a:off x="2515392" y="2576726"/>
            <a:ext cx="2311288" cy="1544535"/>
            <a:chOff x="4637926" y="4218716"/>
            <a:chExt cx="1672936" cy="1122218"/>
          </a:xfrm>
        </p:grpSpPr>
        <p:sp>
          <p:nvSpPr>
            <p:cNvPr id="93" name="Rectangle 92"/>
            <p:cNvSpPr/>
            <p:nvPr/>
          </p:nvSpPr>
          <p:spPr>
            <a:xfrm>
              <a:off x="4637926" y="4218716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5073501" y="4614668"/>
              <a:ext cx="801786" cy="355592"/>
              <a:chOff x="4968529" y="4614668"/>
              <a:chExt cx="801786" cy="355592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4968529" y="4614668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5435956" y="4614668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err="1" smtClean="0"/>
              <a:t>McNemar’s</a:t>
            </a:r>
            <a:r>
              <a:rPr lang="en-AU" dirty="0" smtClean="0"/>
              <a:t> test</a:t>
            </a:r>
            <a:endParaRPr lang="en-AU" dirty="0"/>
          </a:p>
        </p:txBody>
      </p:sp>
      <p:sp>
        <p:nvSpPr>
          <p:cNvPr id="40" name="Right Arrow 39"/>
          <p:cNvSpPr/>
          <p:nvPr/>
        </p:nvSpPr>
        <p:spPr>
          <a:xfrm rot="10800000">
            <a:off x="5021244" y="2931160"/>
            <a:ext cx="1545552" cy="833415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11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6860615" y="2576686"/>
            <a:ext cx="2311288" cy="3006557"/>
            <a:chOff x="2964990" y="2758361"/>
            <a:chExt cx="1672936" cy="2184484"/>
          </a:xfrm>
        </p:grpSpPr>
        <p:grpSp>
          <p:nvGrpSpPr>
            <p:cNvPr id="109" name="Group 108"/>
            <p:cNvGrpSpPr/>
            <p:nvPr/>
          </p:nvGrpSpPr>
          <p:grpSpPr>
            <a:xfrm>
              <a:off x="2964990" y="2758361"/>
              <a:ext cx="1672936" cy="1122218"/>
              <a:chOff x="2964990" y="2758361"/>
              <a:chExt cx="1672936" cy="1122218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2964990" y="2758361"/>
                <a:ext cx="1672936" cy="1122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170901" y="3154313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638328" y="3154313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4105754" y="3154313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3139074" y="3319471"/>
              <a:ext cx="389160" cy="1622419"/>
              <a:chOff x="5292557" y="3319471"/>
              <a:chExt cx="389160" cy="1622419"/>
            </a:xfrm>
          </p:grpSpPr>
          <p:grpSp>
            <p:nvGrpSpPr>
              <p:cNvPr id="127" name="Group 126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129" name="Oval 128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8" name="Straight Arrow Connector 127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/>
            <p:cNvGrpSpPr/>
            <p:nvPr/>
          </p:nvGrpSpPr>
          <p:grpSpPr>
            <a:xfrm>
              <a:off x="3602502" y="3320426"/>
              <a:ext cx="389160" cy="1622419"/>
              <a:chOff x="5292557" y="3319471"/>
              <a:chExt cx="389160" cy="1622419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122" name="Oval 121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Arrow Connector 120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4061157" y="3320426"/>
              <a:ext cx="389160" cy="1622419"/>
              <a:chOff x="5292557" y="3319471"/>
              <a:chExt cx="389160" cy="1622419"/>
            </a:xfrm>
          </p:grpSpPr>
          <p:grpSp>
            <p:nvGrpSpPr>
              <p:cNvPr id="113" name="Group 112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115" name="Oval 114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4" name="Straight Arrow Connector 113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ANOVA </a:t>
            </a:r>
            <a:br>
              <a:rPr lang="en-AU" dirty="0" smtClean="0"/>
            </a:br>
            <a:r>
              <a:rPr lang="en-AU" sz="2800" dirty="0" smtClean="0"/>
              <a:t>(</a:t>
            </a:r>
            <a:r>
              <a:rPr lang="en-AU" sz="2800" dirty="0" err="1" smtClean="0"/>
              <a:t>ANalysis</a:t>
            </a:r>
            <a:r>
              <a:rPr lang="en-AU" sz="2800" dirty="0" smtClean="0"/>
              <a:t> Of </a:t>
            </a:r>
            <a:r>
              <a:rPr lang="en-AU" sz="2800" dirty="0" err="1" smtClean="0"/>
              <a:t>VAriance</a:t>
            </a:r>
            <a:r>
              <a:rPr lang="en-AU" sz="2800" dirty="0" smtClean="0"/>
              <a:t>)</a:t>
            </a:r>
            <a:endParaRPr lang="en-AU" sz="28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2525524" y="2580238"/>
            <a:ext cx="2311835" cy="1550796"/>
            <a:chOff x="1059873" y="2763982"/>
            <a:chExt cx="1672936" cy="1122218"/>
          </a:xfrm>
        </p:grpSpPr>
        <p:sp>
          <p:nvSpPr>
            <p:cNvPr id="4" name="Rectangle 3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Freeform 38"/>
          <p:cNvSpPr/>
          <p:nvPr/>
        </p:nvSpPr>
        <p:spPr>
          <a:xfrm>
            <a:off x="2865299" y="4265231"/>
            <a:ext cx="1390509" cy="439775"/>
          </a:xfrm>
          <a:custGeom>
            <a:avLst/>
            <a:gdLst>
              <a:gd name="connsiteX0" fmla="*/ 251450 w 4017692"/>
              <a:gd name="connsiteY0" fmla="*/ 1520982 h 1521599"/>
              <a:gd name="connsiteX1" fmla="*/ 4017692 w 4017692"/>
              <a:gd name="connsiteY1" fmla="*/ 1520982 h 1521599"/>
              <a:gd name="connsiteX2" fmla="*/ 3927157 w 4017692"/>
              <a:gd name="connsiteY2" fmla="*/ 1511928 h 1521599"/>
              <a:gd name="connsiteX3" fmla="*/ 3881890 w 4017692"/>
              <a:gd name="connsiteY3" fmla="*/ 1502875 h 1521599"/>
              <a:gd name="connsiteX4" fmla="*/ 3691767 w 4017692"/>
              <a:gd name="connsiteY4" fmla="*/ 1493821 h 1521599"/>
              <a:gd name="connsiteX5" fmla="*/ 3565018 w 4017692"/>
              <a:gd name="connsiteY5" fmla="*/ 1484768 h 1521599"/>
              <a:gd name="connsiteX6" fmla="*/ 3492591 w 4017692"/>
              <a:gd name="connsiteY6" fmla="*/ 1466661 h 1521599"/>
              <a:gd name="connsiteX7" fmla="*/ 3456377 w 4017692"/>
              <a:gd name="connsiteY7" fmla="*/ 1457608 h 1521599"/>
              <a:gd name="connsiteX8" fmla="*/ 3402056 w 4017692"/>
              <a:gd name="connsiteY8" fmla="*/ 1439501 h 1521599"/>
              <a:gd name="connsiteX9" fmla="*/ 3293414 w 4017692"/>
              <a:gd name="connsiteY9" fmla="*/ 1412340 h 1521599"/>
              <a:gd name="connsiteX10" fmla="*/ 3220987 w 4017692"/>
              <a:gd name="connsiteY10" fmla="*/ 1394233 h 1521599"/>
              <a:gd name="connsiteX11" fmla="*/ 3184773 w 4017692"/>
              <a:gd name="connsiteY11" fmla="*/ 1385180 h 1521599"/>
              <a:gd name="connsiteX12" fmla="*/ 3130452 w 4017692"/>
              <a:gd name="connsiteY12" fmla="*/ 1367073 h 1521599"/>
              <a:gd name="connsiteX13" fmla="*/ 3103292 w 4017692"/>
              <a:gd name="connsiteY13" fmla="*/ 1339913 h 1521599"/>
              <a:gd name="connsiteX14" fmla="*/ 3076131 w 4017692"/>
              <a:gd name="connsiteY14" fmla="*/ 1321806 h 1521599"/>
              <a:gd name="connsiteX15" fmla="*/ 3067078 w 4017692"/>
              <a:gd name="connsiteY15" fmla="*/ 1294645 h 1521599"/>
              <a:gd name="connsiteX16" fmla="*/ 3012757 w 4017692"/>
              <a:gd name="connsiteY16" fmla="*/ 1240324 h 1521599"/>
              <a:gd name="connsiteX17" fmla="*/ 2967490 w 4017692"/>
              <a:gd name="connsiteY17" fmla="*/ 1176950 h 1521599"/>
              <a:gd name="connsiteX18" fmla="*/ 2949383 w 4017692"/>
              <a:gd name="connsiteY18" fmla="*/ 1149790 h 1521599"/>
              <a:gd name="connsiteX19" fmla="*/ 2922222 w 4017692"/>
              <a:gd name="connsiteY19" fmla="*/ 1131683 h 1521599"/>
              <a:gd name="connsiteX20" fmla="*/ 2886009 w 4017692"/>
              <a:gd name="connsiteY20" fmla="*/ 1077362 h 1521599"/>
              <a:gd name="connsiteX21" fmla="*/ 2849795 w 4017692"/>
              <a:gd name="connsiteY21" fmla="*/ 1023041 h 1521599"/>
              <a:gd name="connsiteX22" fmla="*/ 2813581 w 4017692"/>
              <a:gd name="connsiteY22" fmla="*/ 932507 h 1521599"/>
              <a:gd name="connsiteX23" fmla="*/ 2795474 w 4017692"/>
              <a:gd name="connsiteY23" fmla="*/ 905346 h 1521599"/>
              <a:gd name="connsiteX24" fmla="*/ 2768313 w 4017692"/>
              <a:gd name="connsiteY24" fmla="*/ 851025 h 1521599"/>
              <a:gd name="connsiteX25" fmla="*/ 2723046 w 4017692"/>
              <a:gd name="connsiteY25" fmla="*/ 769544 h 1521599"/>
              <a:gd name="connsiteX26" fmla="*/ 2704939 w 4017692"/>
              <a:gd name="connsiteY26" fmla="*/ 733330 h 1521599"/>
              <a:gd name="connsiteX27" fmla="*/ 2695886 w 4017692"/>
              <a:gd name="connsiteY27" fmla="*/ 697117 h 1521599"/>
              <a:gd name="connsiteX28" fmla="*/ 2650618 w 4017692"/>
              <a:gd name="connsiteY28" fmla="*/ 624689 h 1521599"/>
              <a:gd name="connsiteX29" fmla="*/ 2632511 w 4017692"/>
              <a:gd name="connsiteY29" fmla="*/ 579421 h 1521599"/>
              <a:gd name="connsiteX30" fmla="*/ 2596298 w 4017692"/>
              <a:gd name="connsiteY30" fmla="*/ 525101 h 1521599"/>
              <a:gd name="connsiteX31" fmla="*/ 2587244 w 4017692"/>
              <a:gd name="connsiteY31" fmla="*/ 497940 h 1521599"/>
              <a:gd name="connsiteX32" fmla="*/ 2578191 w 4017692"/>
              <a:gd name="connsiteY32" fmla="*/ 461726 h 1521599"/>
              <a:gd name="connsiteX33" fmla="*/ 2560084 w 4017692"/>
              <a:gd name="connsiteY33" fmla="*/ 434566 h 1521599"/>
              <a:gd name="connsiteX34" fmla="*/ 2541977 w 4017692"/>
              <a:gd name="connsiteY34" fmla="*/ 371192 h 1521599"/>
              <a:gd name="connsiteX35" fmla="*/ 2523870 w 4017692"/>
              <a:gd name="connsiteY35" fmla="*/ 344031 h 1521599"/>
              <a:gd name="connsiteX36" fmla="*/ 2514816 w 4017692"/>
              <a:gd name="connsiteY36" fmla="*/ 316871 h 1521599"/>
              <a:gd name="connsiteX37" fmla="*/ 2496710 w 4017692"/>
              <a:gd name="connsiteY37" fmla="*/ 289711 h 1521599"/>
              <a:gd name="connsiteX38" fmla="*/ 2487656 w 4017692"/>
              <a:gd name="connsiteY38" fmla="*/ 262550 h 1521599"/>
              <a:gd name="connsiteX39" fmla="*/ 2469549 w 4017692"/>
              <a:gd name="connsiteY39" fmla="*/ 235390 h 1521599"/>
              <a:gd name="connsiteX40" fmla="*/ 2415228 w 4017692"/>
              <a:gd name="connsiteY40" fmla="*/ 172016 h 1521599"/>
              <a:gd name="connsiteX41" fmla="*/ 2406175 w 4017692"/>
              <a:gd name="connsiteY41" fmla="*/ 144855 h 1521599"/>
              <a:gd name="connsiteX42" fmla="*/ 2379014 w 4017692"/>
              <a:gd name="connsiteY42" fmla="*/ 117695 h 1521599"/>
              <a:gd name="connsiteX43" fmla="*/ 2324694 w 4017692"/>
              <a:gd name="connsiteY43" fmla="*/ 90534 h 1521599"/>
              <a:gd name="connsiteX44" fmla="*/ 2297533 w 4017692"/>
              <a:gd name="connsiteY44" fmla="*/ 63374 h 1521599"/>
              <a:gd name="connsiteX45" fmla="*/ 2243212 w 4017692"/>
              <a:gd name="connsiteY45" fmla="*/ 45267 h 1521599"/>
              <a:gd name="connsiteX46" fmla="*/ 2225106 w 4017692"/>
              <a:gd name="connsiteY46" fmla="*/ 18107 h 1521599"/>
              <a:gd name="connsiteX47" fmla="*/ 2170785 w 4017692"/>
              <a:gd name="connsiteY47" fmla="*/ 0 h 1521599"/>
              <a:gd name="connsiteX48" fmla="*/ 2016876 w 4017692"/>
              <a:gd name="connsiteY48" fmla="*/ 9053 h 1521599"/>
              <a:gd name="connsiteX49" fmla="*/ 1998769 w 4017692"/>
              <a:gd name="connsiteY49" fmla="*/ 36214 h 1521599"/>
              <a:gd name="connsiteX50" fmla="*/ 1971609 w 4017692"/>
              <a:gd name="connsiteY50" fmla="*/ 54320 h 1521599"/>
              <a:gd name="connsiteX51" fmla="*/ 1953502 w 4017692"/>
              <a:gd name="connsiteY51" fmla="*/ 81481 h 1521599"/>
              <a:gd name="connsiteX52" fmla="*/ 1926341 w 4017692"/>
              <a:gd name="connsiteY52" fmla="*/ 99588 h 1521599"/>
              <a:gd name="connsiteX53" fmla="*/ 1917288 w 4017692"/>
              <a:gd name="connsiteY53" fmla="*/ 126748 h 1521599"/>
              <a:gd name="connsiteX54" fmla="*/ 1881074 w 4017692"/>
              <a:gd name="connsiteY54" fmla="*/ 153909 h 1521599"/>
              <a:gd name="connsiteX55" fmla="*/ 1872020 w 4017692"/>
              <a:gd name="connsiteY55" fmla="*/ 199176 h 1521599"/>
              <a:gd name="connsiteX56" fmla="*/ 1844860 w 4017692"/>
              <a:gd name="connsiteY56" fmla="*/ 217283 h 1521599"/>
              <a:gd name="connsiteX57" fmla="*/ 1781486 w 4017692"/>
              <a:gd name="connsiteY57" fmla="*/ 316871 h 1521599"/>
              <a:gd name="connsiteX58" fmla="*/ 1763379 w 4017692"/>
              <a:gd name="connsiteY58" fmla="*/ 371192 h 1521599"/>
              <a:gd name="connsiteX59" fmla="*/ 1754325 w 4017692"/>
              <a:gd name="connsiteY59" fmla="*/ 398352 h 1521599"/>
              <a:gd name="connsiteX60" fmla="*/ 1745272 w 4017692"/>
              <a:gd name="connsiteY60" fmla="*/ 425513 h 1521599"/>
              <a:gd name="connsiteX61" fmla="*/ 1709058 w 4017692"/>
              <a:gd name="connsiteY61" fmla="*/ 506994 h 1521599"/>
              <a:gd name="connsiteX62" fmla="*/ 1672844 w 4017692"/>
              <a:gd name="connsiteY62" fmla="*/ 570368 h 1521599"/>
              <a:gd name="connsiteX63" fmla="*/ 1663791 w 4017692"/>
              <a:gd name="connsiteY63" fmla="*/ 597528 h 1521599"/>
              <a:gd name="connsiteX64" fmla="*/ 1645684 w 4017692"/>
              <a:gd name="connsiteY64" fmla="*/ 624689 h 1521599"/>
              <a:gd name="connsiteX65" fmla="*/ 1609470 w 4017692"/>
              <a:gd name="connsiteY65" fmla="*/ 679010 h 1521599"/>
              <a:gd name="connsiteX66" fmla="*/ 1573256 w 4017692"/>
              <a:gd name="connsiteY66" fmla="*/ 769544 h 1521599"/>
              <a:gd name="connsiteX67" fmla="*/ 1537042 w 4017692"/>
              <a:gd name="connsiteY67" fmla="*/ 823865 h 1521599"/>
              <a:gd name="connsiteX68" fmla="*/ 1500828 w 4017692"/>
              <a:gd name="connsiteY68" fmla="*/ 905346 h 1521599"/>
              <a:gd name="connsiteX69" fmla="*/ 1491775 w 4017692"/>
              <a:gd name="connsiteY69" fmla="*/ 932507 h 1521599"/>
              <a:gd name="connsiteX70" fmla="*/ 1473668 w 4017692"/>
              <a:gd name="connsiteY70" fmla="*/ 959667 h 1521599"/>
              <a:gd name="connsiteX71" fmla="*/ 1464614 w 4017692"/>
              <a:gd name="connsiteY71" fmla="*/ 995881 h 1521599"/>
              <a:gd name="connsiteX72" fmla="*/ 1446508 w 4017692"/>
              <a:gd name="connsiteY72" fmla="*/ 1023041 h 1521599"/>
              <a:gd name="connsiteX73" fmla="*/ 1419347 w 4017692"/>
              <a:gd name="connsiteY73" fmla="*/ 1077362 h 1521599"/>
              <a:gd name="connsiteX74" fmla="*/ 1374080 w 4017692"/>
              <a:gd name="connsiteY74" fmla="*/ 1167897 h 1521599"/>
              <a:gd name="connsiteX75" fmla="*/ 1355973 w 4017692"/>
              <a:gd name="connsiteY75" fmla="*/ 1195057 h 1521599"/>
              <a:gd name="connsiteX76" fmla="*/ 1328812 w 4017692"/>
              <a:gd name="connsiteY76" fmla="*/ 1204111 h 1521599"/>
              <a:gd name="connsiteX77" fmla="*/ 1310706 w 4017692"/>
              <a:gd name="connsiteY77" fmla="*/ 1231271 h 1521599"/>
              <a:gd name="connsiteX78" fmla="*/ 1283545 w 4017692"/>
              <a:gd name="connsiteY78" fmla="*/ 1240324 h 1521599"/>
              <a:gd name="connsiteX79" fmla="*/ 1247331 w 4017692"/>
              <a:gd name="connsiteY79" fmla="*/ 1267485 h 1521599"/>
              <a:gd name="connsiteX80" fmla="*/ 1220171 w 4017692"/>
              <a:gd name="connsiteY80" fmla="*/ 1294645 h 1521599"/>
              <a:gd name="connsiteX81" fmla="*/ 1193010 w 4017692"/>
              <a:gd name="connsiteY81" fmla="*/ 1312752 h 1521599"/>
              <a:gd name="connsiteX82" fmla="*/ 1165850 w 4017692"/>
              <a:gd name="connsiteY82" fmla="*/ 1339913 h 1521599"/>
              <a:gd name="connsiteX83" fmla="*/ 1111529 w 4017692"/>
              <a:gd name="connsiteY83" fmla="*/ 1367073 h 1521599"/>
              <a:gd name="connsiteX84" fmla="*/ 1084369 w 4017692"/>
              <a:gd name="connsiteY84" fmla="*/ 1385180 h 1521599"/>
              <a:gd name="connsiteX85" fmla="*/ 1030048 w 4017692"/>
              <a:gd name="connsiteY85" fmla="*/ 1403287 h 1521599"/>
              <a:gd name="connsiteX86" fmla="*/ 1002888 w 4017692"/>
              <a:gd name="connsiteY86" fmla="*/ 1412340 h 1521599"/>
              <a:gd name="connsiteX87" fmla="*/ 957620 w 4017692"/>
              <a:gd name="connsiteY87" fmla="*/ 1421394 h 1521599"/>
              <a:gd name="connsiteX88" fmla="*/ 903300 w 4017692"/>
              <a:gd name="connsiteY88" fmla="*/ 1439501 h 1521599"/>
              <a:gd name="connsiteX89" fmla="*/ 876139 w 4017692"/>
              <a:gd name="connsiteY89" fmla="*/ 1448554 h 1521599"/>
              <a:gd name="connsiteX90" fmla="*/ 848979 w 4017692"/>
              <a:gd name="connsiteY90" fmla="*/ 1457608 h 1521599"/>
              <a:gd name="connsiteX91" fmla="*/ 676963 w 4017692"/>
              <a:gd name="connsiteY91" fmla="*/ 1466661 h 1521599"/>
              <a:gd name="connsiteX92" fmla="*/ 586428 w 4017692"/>
              <a:gd name="connsiteY92" fmla="*/ 1484768 h 1521599"/>
              <a:gd name="connsiteX93" fmla="*/ 559268 w 4017692"/>
              <a:gd name="connsiteY93" fmla="*/ 1493821 h 1521599"/>
              <a:gd name="connsiteX94" fmla="*/ 459680 w 4017692"/>
              <a:gd name="connsiteY94" fmla="*/ 1502875 h 1521599"/>
              <a:gd name="connsiteX95" fmla="*/ 351038 w 4017692"/>
              <a:gd name="connsiteY95" fmla="*/ 1520982 h 1521599"/>
              <a:gd name="connsiteX96" fmla="*/ 251450 w 4017692"/>
              <a:gd name="connsiteY96" fmla="*/ 1520982 h 152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017692" h="1521599">
                <a:moveTo>
                  <a:pt x="251450" y="1520982"/>
                </a:moveTo>
                <a:lnTo>
                  <a:pt x="4017692" y="1520982"/>
                </a:lnTo>
                <a:cubicBezTo>
                  <a:pt x="3987514" y="1517964"/>
                  <a:pt x="3957220" y="1515936"/>
                  <a:pt x="3927157" y="1511928"/>
                </a:cubicBezTo>
                <a:cubicBezTo>
                  <a:pt x="3911904" y="1509894"/>
                  <a:pt x="3897232" y="1504055"/>
                  <a:pt x="3881890" y="1502875"/>
                </a:cubicBezTo>
                <a:cubicBezTo>
                  <a:pt x="3818631" y="1498009"/>
                  <a:pt x="3755110" y="1497441"/>
                  <a:pt x="3691767" y="1493821"/>
                </a:cubicBezTo>
                <a:cubicBezTo>
                  <a:pt x="3649479" y="1491405"/>
                  <a:pt x="3607268" y="1487786"/>
                  <a:pt x="3565018" y="1484768"/>
                </a:cubicBezTo>
                <a:cubicBezTo>
                  <a:pt x="3472973" y="1466360"/>
                  <a:pt x="3557556" y="1485223"/>
                  <a:pt x="3492591" y="1466661"/>
                </a:cubicBezTo>
                <a:cubicBezTo>
                  <a:pt x="3480627" y="1463243"/>
                  <a:pt x="3468295" y="1461183"/>
                  <a:pt x="3456377" y="1457608"/>
                </a:cubicBezTo>
                <a:cubicBezTo>
                  <a:pt x="3438095" y="1452124"/>
                  <a:pt x="3402056" y="1439501"/>
                  <a:pt x="3402056" y="1439501"/>
                </a:cubicBezTo>
                <a:cubicBezTo>
                  <a:pt x="3347258" y="1402969"/>
                  <a:pt x="3398016" y="1430800"/>
                  <a:pt x="3293414" y="1412340"/>
                </a:cubicBezTo>
                <a:cubicBezTo>
                  <a:pt x="3268907" y="1408015"/>
                  <a:pt x="3245129" y="1400269"/>
                  <a:pt x="3220987" y="1394233"/>
                </a:cubicBezTo>
                <a:cubicBezTo>
                  <a:pt x="3208916" y="1391215"/>
                  <a:pt x="3196577" y="1389115"/>
                  <a:pt x="3184773" y="1385180"/>
                </a:cubicBezTo>
                <a:lnTo>
                  <a:pt x="3130452" y="1367073"/>
                </a:lnTo>
                <a:cubicBezTo>
                  <a:pt x="3121399" y="1358020"/>
                  <a:pt x="3113128" y="1348109"/>
                  <a:pt x="3103292" y="1339913"/>
                </a:cubicBezTo>
                <a:cubicBezTo>
                  <a:pt x="3094933" y="1332947"/>
                  <a:pt x="3082928" y="1330303"/>
                  <a:pt x="3076131" y="1321806"/>
                </a:cubicBezTo>
                <a:cubicBezTo>
                  <a:pt x="3070169" y="1314354"/>
                  <a:pt x="3072937" y="1302178"/>
                  <a:pt x="3067078" y="1294645"/>
                </a:cubicBezTo>
                <a:cubicBezTo>
                  <a:pt x="3051357" y="1274432"/>
                  <a:pt x="3026961" y="1261630"/>
                  <a:pt x="3012757" y="1240324"/>
                </a:cubicBezTo>
                <a:cubicBezTo>
                  <a:pt x="2970084" y="1176316"/>
                  <a:pt x="3023638" y="1255557"/>
                  <a:pt x="2967490" y="1176950"/>
                </a:cubicBezTo>
                <a:cubicBezTo>
                  <a:pt x="2961166" y="1168096"/>
                  <a:pt x="2957077" y="1157484"/>
                  <a:pt x="2949383" y="1149790"/>
                </a:cubicBezTo>
                <a:cubicBezTo>
                  <a:pt x="2941689" y="1142096"/>
                  <a:pt x="2931276" y="1137719"/>
                  <a:pt x="2922222" y="1131683"/>
                </a:cubicBezTo>
                <a:cubicBezTo>
                  <a:pt x="2900698" y="1067105"/>
                  <a:pt x="2931217" y="1145173"/>
                  <a:pt x="2886009" y="1077362"/>
                </a:cubicBezTo>
                <a:cubicBezTo>
                  <a:pt x="2833597" y="998745"/>
                  <a:pt x="2936442" y="1109692"/>
                  <a:pt x="2849795" y="1023041"/>
                </a:cubicBezTo>
                <a:cubicBezTo>
                  <a:pt x="2834955" y="978520"/>
                  <a:pt x="2834896" y="969808"/>
                  <a:pt x="2813581" y="932507"/>
                </a:cubicBezTo>
                <a:cubicBezTo>
                  <a:pt x="2808182" y="923060"/>
                  <a:pt x="2800340" y="915078"/>
                  <a:pt x="2795474" y="905346"/>
                </a:cubicBezTo>
                <a:cubicBezTo>
                  <a:pt x="2757990" y="830379"/>
                  <a:pt x="2820206" y="928866"/>
                  <a:pt x="2768313" y="851025"/>
                </a:cubicBezTo>
                <a:cubicBezTo>
                  <a:pt x="2743279" y="775919"/>
                  <a:pt x="2785305" y="894062"/>
                  <a:pt x="2723046" y="769544"/>
                </a:cubicBezTo>
                <a:lnTo>
                  <a:pt x="2704939" y="733330"/>
                </a:lnTo>
                <a:cubicBezTo>
                  <a:pt x="2701921" y="721259"/>
                  <a:pt x="2700939" y="708487"/>
                  <a:pt x="2695886" y="697117"/>
                </a:cubicBezTo>
                <a:cubicBezTo>
                  <a:pt x="2649419" y="592566"/>
                  <a:pt x="2686962" y="697378"/>
                  <a:pt x="2650618" y="624689"/>
                </a:cubicBezTo>
                <a:cubicBezTo>
                  <a:pt x="2643350" y="610153"/>
                  <a:pt x="2640293" y="593688"/>
                  <a:pt x="2632511" y="579421"/>
                </a:cubicBezTo>
                <a:cubicBezTo>
                  <a:pt x="2622091" y="560317"/>
                  <a:pt x="2603180" y="545746"/>
                  <a:pt x="2596298" y="525101"/>
                </a:cubicBezTo>
                <a:cubicBezTo>
                  <a:pt x="2593280" y="516047"/>
                  <a:pt x="2589866" y="507116"/>
                  <a:pt x="2587244" y="497940"/>
                </a:cubicBezTo>
                <a:cubicBezTo>
                  <a:pt x="2583826" y="485976"/>
                  <a:pt x="2583092" y="473163"/>
                  <a:pt x="2578191" y="461726"/>
                </a:cubicBezTo>
                <a:cubicBezTo>
                  <a:pt x="2573905" y="451725"/>
                  <a:pt x="2566120" y="443619"/>
                  <a:pt x="2560084" y="434566"/>
                </a:cubicBezTo>
                <a:cubicBezTo>
                  <a:pt x="2557184" y="422967"/>
                  <a:pt x="2548470" y="384177"/>
                  <a:pt x="2541977" y="371192"/>
                </a:cubicBezTo>
                <a:cubicBezTo>
                  <a:pt x="2537111" y="361460"/>
                  <a:pt x="2528736" y="353763"/>
                  <a:pt x="2523870" y="344031"/>
                </a:cubicBezTo>
                <a:cubicBezTo>
                  <a:pt x="2519602" y="335495"/>
                  <a:pt x="2519084" y="325407"/>
                  <a:pt x="2514816" y="316871"/>
                </a:cubicBezTo>
                <a:cubicBezTo>
                  <a:pt x="2509950" y="307139"/>
                  <a:pt x="2501576" y="299443"/>
                  <a:pt x="2496710" y="289711"/>
                </a:cubicBezTo>
                <a:cubicBezTo>
                  <a:pt x="2492442" y="281175"/>
                  <a:pt x="2491924" y="271086"/>
                  <a:pt x="2487656" y="262550"/>
                </a:cubicBezTo>
                <a:cubicBezTo>
                  <a:pt x="2482790" y="252818"/>
                  <a:pt x="2475873" y="244244"/>
                  <a:pt x="2469549" y="235390"/>
                </a:cubicBezTo>
                <a:cubicBezTo>
                  <a:pt x="2440512" y="194738"/>
                  <a:pt x="2448133" y="204920"/>
                  <a:pt x="2415228" y="172016"/>
                </a:cubicBezTo>
                <a:cubicBezTo>
                  <a:pt x="2412210" y="162962"/>
                  <a:pt x="2411469" y="152796"/>
                  <a:pt x="2406175" y="144855"/>
                </a:cubicBezTo>
                <a:cubicBezTo>
                  <a:pt x="2399073" y="134202"/>
                  <a:pt x="2389667" y="124797"/>
                  <a:pt x="2379014" y="117695"/>
                </a:cubicBezTo>
                <a:cubicBezTo>
                  <a:pt x="2297351" y="63253"/>
                  <a:pt x="2410168" y="161761"/>
                  <a:pt x="2324694" y="90534"/>
                </a:cubicBezTo>
                <a:cubicBezTo>
                  <a:pt x="2314858" y="82337"/>
                  <a:pt x="2308725" y="69592"/>
                  <a:pt x="2297533" y="63374"/>
                </a:cubicBezTo>
                <a:cubicBezTo>
                  <a:pt x="2280848" y="54105"/>
                  <a:pt x="2243212" y="45267"/>
                  <a:pt x="2243212" y="45267"/>
                </a:cubicBezTo>
                <a:cubicBezTo>
                  <a:pt x="2237177" y="36214"/>
                  <a:pt x="2234333" y="23874"/>
                  <a:pt x="2225106" y="18107"/>
                </a:cubicBezTo>
                <a:cubicBezTo>
                  <a:pt x="2208921" y="7991"/>
                  <a:pt x="2170785" y="0"/>
                  <a:pt x="2170785" y="0"/>
                </a:cubicBezTo>
                <a:cubicBezTo>
                  <a:pt x="2119482" y="3018"/>
                  <a:pt x="2067165" y="-1534"/>
                  <a:pt x="2016876" y="9053"/>
                </a:cubicBezTo>
                <a:cubicBezTo>
                  <a:pt x="2006228" y="11295"/>
                  <a:pt x="2006463" y="28520"/>
                  <a:pt x="1998769" y="36214"/>
                </a:cubicBezTo>
                <a:cubicBezTo>
                  <a:pt x="1991075" y="43908"/>
                  <a:pt x="1980662" y="48285"/>
                  <a:pt x="1971609" y="54320"/>
                </a:cubicBezTo>
                <a:cubicBezTo>
                  <a:pt x="1965573" y="63374"/>
                  <a:pt x="1961196" y="73787"/>
                  <a:pt x="1953502" y="81481"/>
                </a:cubicBezTo>
                <a:cubicBezTo>
                  <a:pt x="1945808" y="89175"/>
                  <a:pt x="1933138" y="91091"/>
                  <a:pt x="1926341" y="99588"/>
                </a:cubicBezTo>
                <a:cubicBezTo>
                  <a:pt x="1920379" y="107040"/>
                  <a:pt x="1923397" y="119417"/>
                  <a:pt x="1917288" y="126748"/>
                </a:cubicBezTo>
                <a:cubicBezTo>
                  <a:pt x="1907628" y="138340"/>
                  <a:pt x="1893145" y="144855"/>
                  <a:pt x="1881074" y="153909"/>
                </a:cubicBezTo>
                <a:cubicBezTo>
                  <a:pt x="1878056" y="168998"/>
                  <a:pt x="1879655" y="185816"/>
                  <a:pt x="1872020" y="199176"/>
                </a:cubicBezTo>
                <a:cubicBezTo>
                  <a:pt x="1866622" y="208623"/>
                  <a:pt x="1852025" y="209094"/>
                  <a:pt x="1844860" y="217283"/>
                </a:cubicBezTo>
                <a:cubicBezTo>
                  <a:pt x="1838348" y="224725"/>
                  <a:pt x="1787933" y="302688"/>
                  <a:pt x="1781486" y="316871"/>
                </a:cubicBezTo>
                <a:cubicBezTo>
                  <a:pt x="1773588" y="334247"/>
                  <a:pt x="1769415" y="353085"/>
                  <a:pt x="1763379" y="371192"/>
                </a:cubicBezTo>
                <a:lnTo>
                  <a:pt x="1754325" y="398352"/>
                </a:lnTo>
                <a:cubicBezTo>
                  <a:pt x="1751307" y="407406"/>
                  <a:pt x="1748816" y="416652"/>
                  <a:pt x="1745272" y="425513"/>
                </a:cubicBezTo>
                <a:cubicBezTo>
                  <a:pt x="1722153" y="483311"/>
                  <a:pt x="1734433" y="456244"/>
                  <a:pt x="1709058" y="506994"/>
                </a:cubicBezTo>
                <a:cubicBezTo>
                  <a:pt x="1689911" y="583586"/>
                  <a:pt x="1715995" y="505643"/>
                  <a:pt x="1672844" y="570368"/>
                </a:cubicBezTo>
                <a:cubicBezTo>
                  <a:pt x="1667550" y="578308"/>
                  <a:pt x="1668059" y="588992"/>
                  <a:pt x="1663791" y="597528"/>
                </a:cubicBezTo>
                <a:cubicBezTo>
                  <a:pt x="1658925" y="607260"/>
                  <a:pt x="1650550" y="614957"/>
                  <a:pt x="1645684" y="624689"/>
                </a:cubicBezTo>
                <a:cubicBezTo>
                  <a:pt x="1619479" y="677098"/>
                  <a:pt x="1660956" y="627522"/>
                  <a:pt x="1609470" y="679010"/>
                </a:cubicBezTo>
                <a:cubicBezTo>
                  <a:pt x="1596515" y="717875"/>
                  <a:pt x="1593238" y="736241"/>
                  <a:pt x="1573256" y="769544"/>
                </a:cubicBezTo>
                <a:cubicBezTo>
                  <a:pt x="1562060" y="788205"/>
                  <a:pt x="1537042" y="823865"/>
                  <a:pt x="1537042" y="823865"/>
                </a:cubicBezTo>
                <a:cubicBezTo>
                  <a:pt x="1515494" y="888508"/>
                  <a:pt x="1529522" y="862305"/>
                  <a:pt x="1500828" y="905346"/>
                </a:cubicBezTo>
                <a:cubicBezTo>
                  <a:pt x="1497810" y="914400"/>
                  <a:pt x="1496043" y="923971"/>
                  <a:pt x="1491775" y="932507"/>
                </a:cubicBezTo>
                <a:cubicBezTo>
                  <a:pt x="1486909" y="942239"/>
                  <a:pt x="1477954" y="949666"/>
                  <a:pt x="1473668" y="959667"/>
                </a:cubicBezTo>
                <a:cubicBezTo>
                  <a:pt x="1468766" y="971104"/>
                  <a:pt x="1469515" y="984444"/>
                  <a:pt x="1464614" y="995881"/>
                </a:cubicBezTo>
                <a:cubicBezTo>
                  <a:pt x="1460328" y="1005882"/>
                  <a:pt x="1451374" y="1013309"/>
                  <a:pt x="1446508" y="1023041"/>
                </a:cubicBezTo>
                <a:cubicBezTo>
                  <a:pt x="1409030" y="1097998"/>
                  <a:pt x="1471232" y="999536"/>
                  <a:pt x="1419347" y="1077362"/>
                </a:cubicBezTo>
                <a:cubicBezTo>
                  <a:pt x="1405016" y="1134688"/>
                  <a:pt x="1417196" y="1103224"/>
                  <a:pt x="1374080" y="1167897"/>
                </a:cubicBezTo>
                <a:cubicBezTo>
                  <a:pt x="1368044" y="1176950"/>
                  <a:pt x="1366295" y="1191616"/>
                  <a:pt x="1355973" y="1195057"/>
                </a:cubicBezTo>
                <a:lnTo>
                  <a:pt x="1328812" y="1204111"/>
                </a:lnTo>
                <a:cubicBezTo>
                  <a:pt x="1322777" y="1213164"/>
                  <a:pt x="1319202" y="1224474"/>
                  <a:pt x="1310706" y="1231271"/>
                </a:cubicBezTo>
                <a:cubicBezTo>
                  <a:pt x="1303254" y="1237233"/>
                  <a:pt x="1291831" y="1235589"/>
                  <a:pt x="1283545" y="1240324"/>
                </a:cubicBezTo>
                <a:cubicBezTo>
                  <a:pt x="1270444" y="1247810"/>
                  <a:pt x="1258788" y="1257665"/>
                  <a:pt x="1247331" y="1267485"/>
                </a:cubicBezTo>
                <a:cubicBezTo>
                  <a:pt x="1237610" y="1275817"/>
                  <a:pt x="1230007" y="1286449"/>
                  <a:pt x="1220171" y="1294645"/>
                </a:cubicBezTo>
                <a:cubicBezTo>
                  <a:pt x="1211812" y="1301611"/>
                  <a:pt x="1201369" y="1305786"/>
                  <a:pt x="1193010" y="1312752"/>
                </a:cubicBezTo>
                <a:cubicBezTo>
                  <a:pt x="1183174" y="1320949"/>
                  <a:pt x="1175686" y="1331716"/>
                  <a:pt x="1165850" y="1339913"/>
                </a:cubicBezTo>
                <a:cubicBezTo>
                  <a:pt x="1142449" y="1359414"/>
                  <a:pt x="1138751" y="1358000"/>
                  <a:pt x="1111529" y="1367073"/>
                </a:cubicBezTo>
                <a:cubicBezTo>
                  <a:pt x="1102476" y="1373109"/>
                  <a:pt x="1094312" y="1380761"/>
                  <a:pt x="1084369" y="1385180"/>
                </a:cubicBezTo>
                <a:cubicBezTo>
                  <a:pt x="1066928" y="1392932"/>
                  <a:pt x="1048155" y="1397251"/>
                  <a:pt x="1030048" y="1403287"/>
                </a:cubicBezTo>
                <a:cubicBezTo>
                  <a:pt x="1020995" y="1406305"/>
                  <a:pt x="1012246" y="1410468"/>
                  <a:pt x="1002888" y="1412340"/>
                </a:cubicBezTo>
                <a:cubicBezTo>
                  <a:pt x="987799" y="1415358"/>
                  <a:pt x="972466" y="1417345"/>
                  <a:pt x="957620" y="1421394"/>
                </a:cubicBezTo>
                <a:cubicBezTo>
                  <a:pt x="939206" y="1426416"/>
                  <a:pt x="921407" y="1433465"/>
                  <a:pt x="903300" y="1439501"/>
                </a:cubicBezTo>
                <a:lnTo>
                  <a:pt x="876139" y="1448554"/>
                </a:lnTo>
                <a:cubicBezTo>
                  <a:pt x="867086" y="1451572"/>
                  <a:pt x="858509" y="1457106"/>
                  <a:pt x="848979" y="1457608"/>
                </a:cubicBezTo>
                <a:lnTo>
                  <a:pt x="676963" y="1466661"/>
                </a:lnTo>
                <a:cubicBezTo>
                  <a:pt x="646785" y="1472697"/>
                  <a:pt x="615625" y="1475036"/>
                  <a:pt x="586428" y="1484768"/>
                </a:cubicBezTo>
                <a:cubicBezTo>
                  <a:pt x="577375" y="1487786"/>
                  <a:pt x="568715" y="1492471"/>
                  <a:pt x="559268" y="1493821"/>
                </a:cubicBezTo>
                <a:cubicBezTo>
                  <a:pt x="526270" y="1498535"/>
                  <a:pt x="492876" y="1499857"/>
                  <a:pt x="459680" y="1502875"/>
                </a:cubicBezTo>
                <a:cubicBezTo>
                  <a:pt x="423861" y="1510038"/>
                  <a:pt x="387525" y="1518175"/>
                  <a:pt x="351038" y="1520982"/>
                </a:cubicBezTo>
                <a:cubicBezTo>
                  <a:pt x="332984" y="1522371"/>
                  <a:pt x="-359659" y="1520982"/>
                  <a:pt x="251450" y="15209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ight Arrow 39"/>
          <p:cNvSpPr/>
          <p:nvPr/>
        </p:nvSpPr>
        <p:spPr>
          <a:xfrm rot="10800000">
            <a:off x="5021244" y="2931160"/>
            <a:ext cx="1545552" cy="833415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67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/>
        </p:nvGrpSpPr>
        <p:grpSpPr>
          <a:xfrm>
            <a:off x="6861793" y="2580238"/>
            <a:ext cx="2311835" cy="1550796"/>
            <a:chOff x="1059873" y="2763982"/>
            <a:chExt cx="1672936" cy="1122218"/>
          </a:xfrm>
        </p:grpSpPr>
        <p:sp>
          <p:nvSpPr>
            <p:cNvPr id="155" name="Rectangle 154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156" name="Group 155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157" name="Straight Arrow Connector 156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8" name="Group 157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(Simple) Regression</a:t>
            </a:r>
            <a:endParaRPr lang="en-AU" dirty="0"/>
          </a:p>
        </p:txBody>
      </p:sp>
      <p:grpSp>
        <p:nvGrpSpPr>
          <p:cNvPr id="42" name="Group 41"/>
          <p:cNvGrpSpPr/>
          <p:nvPr/>
        </p:nvGrpSpPr>
        <p:grpSpPr>
          <a:xfrm>
            <a:off x="2525524" y="2580238"/>
            <a:ext cx="2311835" cy="1550796"/>
            <a:chOff x="1059873" y="2763982"/>
            <a:chExt cx="1672936" cy="1122218"/>
          </a:xfrm>
        </p:grpSpPr>
        <p:sp>
          <p:nvSpPr>
            <p:cNvPr id="4" name="Rectangle 3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Freeform 38"/>
          <p:cNvSpPr/>
          <p:nvPr/>
        </p:nvSpPr>
        <p:spPr>
          <a:xfrm>
            <a:off x="2865299" y="4265231"/>
            <a:ext cx="1390509" cy="439775"/>
          </a:xfrm>
          <a:custGeom>
            <a:avLst/>
            <a:gdLst>
              <a:gd name="connsiteX0" fmla="*/ 251450 w 4017692"/>
              <a:gd name="connsiteY0" fmla="*/ 1520982 h 1521599"/>
              <a:gd name="connsiteX1" fmla="*/ 4017692 w 4017692"/>
              <a:gd name="connsiteY1" fmla="*/ 1520982 h 1521599"/>
              <a:gd name="connsiteX2" fmla="*/ 3927157 w 4017692"/>
              <a:gd name="connsiteY2" fmla="*/ 1511928 h 1521599"/>
              <a:gd name="connsiteX3" fmla="*/ 3881890 w 4017692"/>
              <a:gd name="connsiteY3" fmla="*/ 1502875 h 1521599"/>
              <a:gd name="connsiteX4" fmla="*/ 3691767 w 4017692"/>
              <a:gd name="connsiteY4" fmla="*/ 1493821 h 1521599"/>
              <a:gd name="connsiteX5" fmla="*/ 3565018 w 4017692"/>
              <a:gd name="connsiteY5" fmla="*/ 1484768 h 1521599"/>
              <a:gd name="connsiteX6" fmla="*/ 3492591 w 4017692"/>
              <a:gd name="connsiteY6" fmla="*/ 1466661 h 1521599"/>
              <a:gd name="connsiteX7" fmla="*/ 3456377 w 4017692"/>
              <a:gd name="connsiteY7" fmla="*/ 1457608 h 1521599"/>
              <a:gd name="connsiteX8" fmla="*/ 3402056 w 4017692"/>
              <a:gd name="connsiteY8" fmla="*/ 1439501 h 1521599"/>
              <a:gd name="connsiteX9" fmla="*/ 3293414 w 4017692"/>
              <a:gd name="connsiteY9" fmla="*/ 1412340 h 1521599"/>
              <a:gd name="connsiteX10" fmla="*/ 3220987 w 4017692"/>
              <a:gd name="connsiteY10" fmla="*/ 1394233 h 1521599"/>
              <a:gd name="connsiteX11" fmla="*/ 3184773 w 4017692"/>
              <a:gd name="connsiteY11" fmla="*/ 1385180 h 1521599"/>
              <a:gd name="connsiteX12" fmla="*/ 3130452 w 4017692"/>
              <a:gd name="connsiteY12" fmla="*/ 1367073 h 1521599"/>
              <a:gd name="connsiteX13" fmla="*/ 3103292 w 4017692"/>
              <a:gd name="connsiteY13" fmla="*/ 1339913 h 1521599"/>
              <a:gd name="connsiteX14" fmla="*/ 3076131 w 4017692"/>
              <a:gd name="connsiteY14" fmla="*/ 1321806 h 1521599"/>
              <a:gd name="connsiteX15" fmla="*/ 3067078 w 4017692"/>
              <a:gd name="connsiteY15" fmla="*/ 1294645 h 1521599"/>
              <a:gd name="connsiteX16" fmla="*/ 3012757 w 4017692"/>
              <a:gd name="connsiteY16" fmla="*/ 1240324 h 1521599"/>
              <a:gd name="connsiteX17" fmla="*/ 2967490 w 4017692"/>
              <a:gd name="connsiteY17" fmla="*/ 1176950 h 1521599"/>
              <a:gd name="connsiteX18" fmla="*/ 2949383 w 4017692"/>
              <a:gd name="connsiteY18" fmla="*/ 1149790 h 1521599"/>
              <a:gd name="connsiteX19" fmla="*/ 2922222 w 4017692"/>
              <a:gd name="connsiteY19" fmla="*/ 1131683 h 1521599"/>
              <a:gd name="connsiteX20" fmla="*/ 2886009 w 4017692"/>
              <a:gd name="connsiteY20" fmla="*/ 1077362 h 1521599"/>
              <a:gd name="connsiteX21" fmla="*/ 2849795 w 4017692"/>
              <a:gd name="connsiteY21" fmla="*/ 1023041 h 1521599"/>
              <a:gd name="connsiteX22" fmla="*/ 2813581 w 4017692"/>
              <a:gd name="connsiteY22" fmla="*/ 932507 h 1521599"/>
              <a:gd name="connsiteX23" fmla="*/ 2795474 w 4017692"/>
              <a:gd name="connsiteY23" fmla="*/ 905346 h 1521599"/>
              <a:gd name="connsiteX24" fmla="*/ 2768313 w 4017692"/>
              <a:gd name="connsiteY24" fmla="*/ 851025 h 1521599"/>
              <a:gd name="connsiteX25" fmla="*/ 2723046 w 4017692"/>
              <a:gd name="connsiteY25" fmla="*/ 769544 h 1521599"/>
              <a:gd name="connsiteX26" fmla="*/ 2704939 w 4017692"/>
              <a:gd name="connsiteY26" fmla="*/ 733330 h 1521599"/>
              <a:gd name="connsiteX27" fmla="*/ 2695886 w 4017692"/>
              <a:gd name="connsiteY27" fmla="*/ 697117 h 1521599"/>
              <a:gd name="connsiteX28" fmla="*/ 2650618 w 4017692"/>
              <a:gd name="connsiteY28" fmla="*/ 624689 h 1521599"/>
              <a:gd name="connsiteX29" fmla="*/ 2632511 w 4017692"/>
              <a:gd name="connsiteY29" fmla="*/ 579421 h 1521599"/>
              <a:gd name="connsiteX30" fmla="*/ 2596298 w 4017692"/>
              <a:gd name="connsiteY30" fmla="*/ 525101 h 1521599"/>
              <a:gd name="connsiteX31" fmla="*/ 2587244 w 4017692"/>
              <a:gd name="connsiteY31" fmla="*/ 497940 h 1521599"/>
              <a:gd name="connsiteX32" fmla="*/ 2578191 w 4017692"/>
              <a:gd name="connsiteY32" fmla="*/ 461726 h 1521599"/>
              <a:gd name="connsiteX33" fmla="*/ 2560084 w 4017692"/>
              <a:gd name="connsiteY33" fmla="*/ 434566 h 1521599"/>
              <a:gd name="connsiteX34" fmla="*/ 2541977 w 4017692"/>
              <a:gd name="connsiteY34" fmla="*/ 371192 h 1521599"/>
              <a:gd name="connsiteX35" fmla="*/ 2523870 w 4017692"/>
              <a:gd name="connsiteY35" fmla="*/ 344031 h 1521599"/>
              <a:gd name="connsiteX36" fmla="*/ 2514816 w 4017692"/>
              <a:gd name="connsiteY36" fmla="*/ 316871 h 1521599"/>
              <a:gd name="connsiteX37" fmla="*/ 2496710 w 4017692"/>
              <a:gd name="connsiteY37" fmla="*/ 289711 h 1521599"/>
              <a:gd name="connsiteX38" fmla="*/ 2487656 w 4017692"/>
              <a:gd name="connsiteY38" fmla="*/ 262550 h 1521599"/>
              <a:gd name="connsiteX39" fmla="*/ 2469549 w 4017692"/>
              <a:gd name="connsiteY39" fmla="*/ 235390 h 1521599"/>
              <a:gd name="connsiteX40" fmla="*/ 2415228 w 4017692"/>
              <a:gd name="connsiteY40" fmla="*/ 172016 h 1521599"/>
              <a:gd name="connsiteX41" fmla="*/ 2406175 w 4017692"/>
              <a:gd name="connsiteY41" fmla="*/ 144855 h 1521599"/>
              <a:gd name="connsiteX42" fmla="*/ 2379014 w 4017692"/>
              <a:gd name="connsiteY42" fmla="*/ 117695 h 1521599"/>
              <a:gd name="connsiteX43" fmla="*/ 2324694 w 4017692"/>
              <a:gd name="connsiteY43" fmla="*/ 90534 h 1521599"/>
              <a:gd name="connsiteX44" fmla="*/ 2297533 w 4017692"/>
              <a:gd name="connsiteY44" fmla="*/ 63374 h 1521599"/>
              <a:gd name="connsiteX45" fmla="*/ 2243212 w 4017692"/>
              <a:gd name="connsiteY45" fmla="*/ 45267 h 1521599"/>
              <a:gd name="connsiteX46" fmla="*/ 2225106 w 4017692"/>
              <a:gd name="connsiteY46" fmla="*/ 18107 h 1521599"/>
              <a:gd name="connsiteX47" fmla="*/ 2170785 w 4017692"/>
              <a:gd name="connsiteY47" fmla="*/ 0 h 1521599"/>
              <a:gd name="connsiteX48" fmla="*/ 2016876 w 4017692"/>
              <a:gd name="connsiteY48" fmla="*/ 9053 h 1521599"/>
              <a:gd name="connsiteX49" fmla="*/ 1998769 w 4017692"/>
              <a:gd name="connsiteY49" fmla="*/ 36214 h 1521599"/>
              <a:gd name="connsiteX50" fmla="*/ 1971609 w 4017692"/>
              <a:gd name="connsiteY50" fmla="*/ 54320 h 1521599"/>
              <a:gd name="connsiteX51" fmla="*/ 1953502 w 4017692"/>
              <a:gd name="connsiteY51" fmla="*/ 81481 h 1521599"/>
              <a:gd name="connsiteX52" fmla="*/ 1926341 w 4017692"/>
              <a:gd name="connsiteY52" fmla="*/ 99588 h 1521599"/>
              <a:gd name="connsiteX53" fmla="*/ 1917288 w 4017692"/>
              <a:gd name="connsiteY53" fmla="*/ 126748 h 1521599"/>
              <a:gd name="connsiteX54" fmla="*/ 1881074 w 4017692"/>
              <a:gd name="connsiteY54" fmla="*/ 153909 h 1521599"/>
              <a:gd name="connsiteX55" fmla="*/ 1872020 w 4017692"/>
              <a:gd name="connsiteY55" fmla="*/ 199176 h 1521599"/>
              <a:gd name="connsiteX56" fmla="*/ 1844860 w 4017692"/>
              <a:gd name="connsiteY56" fmla="*/ 217283 h 1521599"/>
              <a:gd name="connsiteX57" fmla="*/ 1781486 w 4017692"/>
              <a:gd name="connsiteY57" fmla="*/ 316871 h 1521599"/>
              <a:gd name="connsiteX58" fmla="*/ 1763379 w 4017692"/>
              <a:gd name="connsiteY58" fmla="*/ 371192 h 1521599"/>
              <a:gd name="connsiteX59" fmla="*/ 1754325 w 4017692"/>
              <a:gd name="connsiteY59" fmla="*/ 398352 h 1521599"/>
              <a:gd name="connsiteX60" fmla="*/ 1745272 w 4017692"/>
              <a:gd name="connsiteY60" fmla="*/ 425513 h 1521599"/>
              <a:gd name="connsiteX61" fmla="*/ 1709058 w 4017692"/>
              <a:gd name="connsiteY61" fmla="*/ 506994 h 1521599"/>
              <a:gd name="connsiteX62" fmla="*/ 1672844 w 4017692"/>
              <a:gd name="connsiteY62" fmla="*/ 570368 h 1521599"/>
              <a:gd name="connsiteX63" fmla="*/ 1663791 w 4017692"/>
              <a:gd name="connsiteY63" fmla="*/ 597528 h 1521599"/>
              <a:gd name="connsiteX64" fmla="*/ 1645684 w 4017692"/>
              <a:gd name="connsiteY64" fmla="*/ 624689 h 1521599"/>
              <a:gd name="connsiteX65" fmla="*/ 1609470 w 4017692"/>
              <a:gd name="connsiteY65" fmla="*/ 679010 h 1521599"/>
              <a:gd name="connsiteX66" fmla="*/ 1573256 w 4017692"/>
              <a:gd name="connsiteY66" fmla="*/ 769544 h 1521599"/>
              <a:gd name="connsiteX67" fmla="*/ 1537042 w 4017692"/>
              <a:gd name="connsiteY67" fmla="*/ 823865 h 1521599"/>
              <a:gd name="connsiteX68" fmla="*/ 1500828 w 4017692"/>
              <a:gd name="connsiteY68" fmla="*/ 905346 h 1521599"/>
              <a:gd name="connsiteX69" fmla="*/ 1491775 w 4017692"/>
              <a:gd name="connsiteY69" fmla="*/ 932507 h 1521599"/>
              <a:gd name="connsiteX70" fmla="*/ 1473668 w 4017692"/>
              <a:gd name="connsiteY70" fmla="*/ 959667 h 1521599"/>
              <a:gd name="connsiteX71" fmla="*/ 1464614 w 4017692"/>
              <a:gd name="connsiteY71" fmla="*/ 995881 h 1521599"/>
              <a:gd name="connsiteX72" fmla="*/ 1446508 w 4017692"/>
              <a:gd name="connsiteY72" fmla="*/ 1023041 h 1521599"/>
              <a:gd name="connsiteX73" fmla="*/ 1419347 w 4017692"/>
              <a:gd name="connsiteY73" fmla="*/ 1077362 h 1521599"/>
              <a:gd name="connsiteX74" fmla="*/ 1374080 w 4017692"/>
              <a:gd name="connsiteY74" fmla="*/ 1167897 h 1521599"/>
              <a:gd name="connsiteX75" fmla="*/ 1355973 w 4017692"/>
              <a:gd name="connsiteY75" fmla="*/ 1195057 h 1521599"/>
              <a:gd name="connsiteX76" fmla="*/ 1328812 w 4017692"/>
              <a:gd name="connsiteY76" fmla="*/ 1204111 h 1521599"/>
              <a:gd name="connsiteX77" fmla="*/ 1310706 w 4017692"/>
              <a:gd name="connsiteY77" fmla="*/ 1231271 h 1521599"/>
              <a:gd name="connsiteX78" fmla="*/ 1283545 w 4017692"/>
              <a:gd name="connsiteY78" fmla="*/ 1240324 h 1521599"/>
              <a:gd name="connsiteX79" fmla="*/ 1247331 w 4017692"/>
              <a:gd name="connsiteY79" fmla="*/ 1267485 h 1521599"/>
              <a:gd name="connsiteX80" fmla="*/ 1220171 w 4017692"/>
              <a:gd name="connsiteY80" fmla="*/ 1294645 h 1521599"/>
              <a:gd name="connsiteX81" fmla="*/ 1193010 w 4017692"/>
              <a:gd name="connsiteY81" fmla="*/ 1312752 h 1521599"/>
              <a:gd name="connsiteX82" fmla="*/ 1165850 w 4017692"/>
              <a:gd name="connsiteY82" fmla="*/ 1339913 h 1521599"/>
              <a:gd name="connsiteX83" fmla="*/ 1111529 w 4017692"/>
              <a:gd name="connsiteY83" fmla="*/ 1367073 h 1521599"/>
              <a:gd name="connsiteX84" fmla="*/ 1084369 w 4017692"/>
              <a:gd name="connsiteY84" fmla="*/ 1385180 h 1521599"/>
              <a:gd name="connsiteX85" fmla="*/ 1030048 w 4017692"/>
              <a:gd name="connsiteY85" fmla="*/ 1403287 h 1521599"/>
              <a:gd name="connsiteX86" fmla="*/ 1002888 w 4017692"/>
              <a:gd name="connsiteY86" fmla="*/ 1412340 h 1521599"/>
              <a:gd name="connsiteX87" fmla="*/ 957620 w 4017692"/>
              <a:gd name="connsiteY87" fmla="*/ 1421394 h 1521599"/>
              <a:gd name="connsiteX88" fmla="*/ 903300 w 4017692"/>
              <a:gd name="connsiteY88" fmla="*/ 1439501 h 1521599"/>
              <a:gd name="connsiteX89" fmla="*/ 876139 w 4017692"/>
              <a:gd name="connsiteY89" fmla="*/ 1448554 h 1521599"/>
              <a:gd name="connsiteX90" fmla="*/ 848979 w 4017692"/>
              <a:gd name="connsiteY90" fmla="*/ 1457608 h 1521599"/>
              <a:gd name="connsiteX91" fmla="*/ 676963 w 4017692"/>
              <a:gd name="connsiteY91" fmla="*/ 1466661 h 1521599"/>
              <a:gd name="connsiteX92" fmla="*/ 586428 w 4017692"/>
              <a:gd name="connsiteY92" fmla="*/ 1484768 h 1521599"/>
              <a:gd name="connsiteX93" fmla="*/ 559268 w 4017692"/>
              <a:gd name="connsiteY93" fmla="*/ 1493821 h 1521599"/>
              <a:gd name="connsiteX94" fmla="*/ 459680 w 4017692"/>
              <a:gd name="connsiteY94" fmla="*/ 1502875 h 1521599"/>
              <a:gd name="connsiteX95" fmla="*/ 351038 w 4017692"/>
              <a:gd name="connsiteY95" fmla="*/ 1520982 h 1521599"/>
              <a:gd name="connsiteX96" fmla="*/ 251450 w 4017692"/>
              <a:gd name="connsiteY96" fmla="*/ 1520982 h 152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017692" h="1521599">
                <a:moveTo>
                  <a:pt x="251450" y="1520982"/>
                </a:moveTo>
                <a:lnTo>
                  <a:pt x="4017692" y="1520982"/>
                </a:lnTo>
                <a:cubicBezTo>
                  <a:pt x="3987514" y="1517964"/>
                  <a:pt x="3957220" y="1515936"/>
                  <a:pt x="3927157" y="1511928"/>
                </a:cubicBezTo>
                <a:cubicBezTo>
                  <a:pt x="3911904" y="1509894"/>
                  <a:pt x="3897232" y="1504055"/>
                  <a:pt x="3881890" y="1502875"/>
                </a:cubicBezTo>
                <a:cubicBezTo>
                  <a:pt x="3818631" y="1498009"/>
                  <a:pt x="3755110" y="1497441"/>
                  <a:pt x="3691767" y="1493821"/>
                </a:cubicBezTo>
                <a:cubicBezTo>
                  <a:pt x="3649479" y="1491405"/>
                  <a:pt x="3607268" y="1487786"/>
                  <a:pt x="3565018" y="1484768"/>
                </a:cubicBezTo>
                <a:cubicBezTo>
                  <a:pt x="3472973" y="1466360"/>
                  <a:pt x="3557556" y="1485223"/>
                  <a:pt x="3492591" y="1466661"/>
                </a:cubicBezTo>
                <a:cubicBezTo>
                  <a:pt x="3480627" y="1463243"/>
                  <a:pt x="3468295" y="1461183"/>
                  <a:pt x="3456377" y="1457608"/>
                </a:cubicBezTo>
                <a:cubicBezTo>
                  <a:pt x="3438095" y="1452124"/>
                  <a:pt x="3402056" y="1439501"/>
                  <a:pt x="3402056" y="1439501"/>
                </a:cubicBezTo>
                <a:cubicBezTo>
                  <a:pt x="3347258" y="1402969"/>
                  <a:pt x="3398016" y="1430800"/>
                  <a:pt x="3293414" y="1412340"/>
                </a:cubicBezTo>
                <a:cubicBezTo>
                  <a:pt x="3268907" y="1408015"/>
                  <a:pt x="3245129" y="1400269"/>
                  <a:pt x="3220987" y="1394233"/>
                </a:cubicBezTo>
                <a:cubicBezTo>
                  <a:pt x="3208916" y="1391215"/>
                  <a:pt x="3196577" y="1389115"/>
                  <a:pt x="3184773" y="1385180"/>
                </a:cubicBezTo>
                <a:lnTo>
                  <a:pt x="3130452" y="1367073"/>
                </a:lnTo>
                <a:cubicBezTo>
                  <a:pt x="3121399" y="1358020"/>
                  <a:pt x="3113128" y="1348109"/>
                  <a:pt x="3103292" y="1339913"/>
                </a:cubicBezTo>
                <a:cubicBezTo>
                  <a:pt x="3094933" y="1332947"/>
                  <a:pt x="3082928" y="1330303"/>
                  <a:pt x="3076131" y="1321806"/>
                </a:cubicBezTo>
                <a:cubicBezTo>
                  <a:pt x="3070169" y="1314354"/>
                  <a:pt x="3072937" y="1302178"/>
                  <a:pt x="3067078" y="1294645"/>
                </a:cubicBezTo>
                <a:cubicBezTo>
                  <a:pt x="3051357" y="1274432"/>
                  <a:pt x="3026961" y="1261630"/>
                  <a:pt x="3012757" y="1240324"/>
                </a:cubicBezTo>
                <a:cubicBezTo>
                  <a:pt x="2970084" y="1176316"/>
                  <a:pt x="3023638" y="1255557"/>
                  <a:pt x="2967490" y="1176950"/>
                </a:cubicBezTo>
                <a:cubicBezTo>
                  <a:pt x="2961166" y="1168096"/>
                  <a:pt x="2957077" y="1157484"/>
                  <a:pt x="2949383" y="1149790"/>
                </a:cubicBezTo>
                <a:cubicBezTo>
                  <a:pt x="2941689" y="1142096"/>
                  <a:pt x="2931276" y="1137719"/>
                  <a:pt x="2922222" y="1131683"/>
                </a:cubicBezTo>
                <a:cubicBezTo>
                  <a:pt x="2900698" y="1067105"/>
                  <a:pt x="2931217" y="1145173"/>
                  <a:pt x="2886009" y="1077362"/>
                </a:cubicBezTo>
                <a:cubicBezTo>
                  <a:pt x="2833597" y="998745"/>
                  <a:pt x="2936442" y="1109692"/>
                  <a:pt x="2849795" y="1023041"/>
                </a:cubicBezTo>
                <a:cubicBezTo>
                  <a:pt x="2834955" y="978520"/>
                  <a:pt x="2834896" y="969808"/>
                  <a:pt x="2813581" y="932507"/>
                </a:cubicBezTo>
                <a:cubicBezTo>
                  <a:pt x="2808182" y="923060"/>
                  <a:pt x="2800340" y="915078"/>
                  <a:pt x="2795474" y="905346"/>
                </a:cubicBezTo>
                <a:cubicBezTo>
                  <a:pt x="2757990" y="830379"/>
                  <a:pt x="2820206" y="928866"/>
                  <a:pt x="2768313" y="851025"/>
                </a:cubicBezTo>
                <a:cubicBezTo>
                  <a:pt x="2743279" y="775919"/>
                  <a:pt x="2785305" y="894062"/>
                  <a:pt x="2723046" y="769544"/>
                </a:cubicBezTo>
                <a:lnTo>
                  <a:pt x="2704939" y="733330"/>
                </a:lnTo>
                <a:cubicBezTo>
                  <a:pt x="2701921" y="721259"/>
                  <a:pt x="2700939" y="708487"/>
                  <a:pt x="2695886" y="697117"/>
                </a:cubicBezTo>
                <a:cubicBezTo>
                  <a:pt x="2649419" y="592566"/>
                  <a:pt x="2686962" y="697378"/>
                  <a:pt x="2650618" y="624689"/>
                </a:cubicBezTo>
                <a:cubicBezTo>
                  <a:pt x="2643350" y="610153"/>
                  <a:pt x="2640293" y="593688"/>
                  <a:pt x="2632511" y="579421"/>
                </a:cubicBezTo>
                <a:cubicBezTo>
                  <a:pt x="2622091" y="560317"/>
                  <a:pt x="2603180" y="545746"/>
                  <a:pt x="2596298" y="525101"/>
                </a:cubicBezTo>
                <a:cubicBezTo>
                  <a:pt x="2593280" y="516047"/>
                  <a:pt x="2589866" y="507116"/>
                  <a:pt x="2587244" y="497940"/>
                </a:cubicBezTo>
                <a:cubicBezTo>
                  <a:pt x="2583826" y="485976"/>
                  <a:pt x="2583092" y="473163"/>
                  <a:pt x="2578191" y="461726"/>
                </a:cubicBezTo>
                <a:cubicBezTo>
                  <a:pt x="2573905" y="451725"/>
                  <a:pt x="2566120" y="443619"/>
                  <a:pt x="2560084" y="434566"/>
                </a:cubicBezTo>
                <a:cubicBezTo>
                  <a:pt x="2557184" y="422967"/>
                  <a:pt x="2548470" y="384177"/>
                  <a:pt x="2541977" y="371192"/>
                </a:cubicBezTo>
                <a:cubicBezTo>
                  <a:pt x="2537111" y="361460"/>
                  <a:pt x="2528736" y="353763"/>
                  <a:pt x="2523870" y="344031"/>
                </a:cubicBezTo>
                <a:cubicBezTo>
                  <a:pt x="2519602" y="335495"/>
                  <a:pt x="2519084" y="325407"/>
                  <a:pt x="2514816" y="316871"/>
                </a:cubicBezTo>
                <a:cubicBezTo>
                  <a:pt x="2509950" y="307139"/>
                  <a:pt x="2501576" y="299443"/>
                  <a:pt x="2496710" y="289711"/>
                </a:cubicBezTo>
                <a:cubicBezTo>
                  <a:pt x="2492442" y="281175"/>
                  <a:pt x="2491924" y="271086"/>
                  <a:pt x="2487656" y="262550"/>
                </a:cubicBezTo>
                <a:cubicBezTo>
                  <a:pt x="2482790" y="252818"/>
                  <a:pt x="2475873" y="244244"/>
                  <a:pt x="2469549" y="235390"/>
                </a:cubicBezTo>
                <a:cubicBezTo>
                  <a:pt x="2440512" y="194738"/>
                  <a:pt x="2448133" y="204920"/>
                  <a:pt x="2415228" y="172016"/>
                </a:cubicBezTo>
                <a:cubicBezTo>
                  <a:pt x="2412210" y="162962"/>
                  <a:pt x="2411469" y="152796"/>
                  <a:pt x="2406175" y="144855"/>
                </a:cubicBezTo>
                <a:cubicBezTo>
                  <a:pt x="2399073" y="134202"/>
                  <a:pt x="2389667" y="124797"/>
                  <a:pt x="2379014" y="117695"/>
                </a:cubicBezTo>
                <a:cubicBezTo>
                  <a:pt x="2297351" y="63253"/>
                  <a:pt x="2410168" y="161761"/>
                  <a:pt x="2324694" y="90534"/>
                </a:cubicBezTo>
                <a:cubicBezTo>
                  <a:pt x="2314858" y="82337"/>
                  <a:pt x="2308725" y="69592"/>
                  <a:pt x="2297533" y="63374"/>
                </a:cubicBezTo>
                <a:cubicBezTo>
                  <a:pt x="2280848" y="54105"/>
                  <a:pt x="2243212" y="45267"/>
                  <a:pt x="2243212" y="45267"/>
                </a:cubicBezTo>
                <a:cubicBezTo>
                  <a:pt x="2237177" y="36214"/>
                  <a:pt x="2234333" y="23874"/>
                  <a:pt x="2225106" y="18107"/>
                </a:cubicBezTo>
                <a:cubicBezTo>
                  <a:pt x="2208921" y="7991"/>
                  <a:pt x="2170785" y="0"/>
                  <a:pt x="2170785" y="0"/>
                </a:cubicBezTo>
                <a:cubicBezTo>
                  <a:pt x="2119482" y="3018"/>
                  <a:pt x="2067165" y="-1534"/>
                  <a:pt x="2016876" y="9053"/>
                </a:cubicBezTo>
                <a:cubicBezTo>
                  <a:pt x="2006228" y="11295"/>
                  <a:pt x="2006463" y="28520"/>
                  <a:pt x="1998769" y="36214"/>
                </a:cubicBezTo>
                <a:cubicBezTo>
                  <a:pt x="1991075" y="43908"/>
                  <a:pt x="1980662" y="48285"/>
                  <a:pt x="1971609" y="54320"/>
                </a:cubicBezTo>
                <a:cubicBezTo>
                  <a:pt x="1965573" y="63374"/>
                  <a:pt x="1961196" y="73787"/>
                  <a:pt x="1953502" y="81481"/>
                </a:cubicBezTo>
                <a:cubicBezTo>
                  <a:pt x="1945808" y="89175"/>
                  <a:pt x="1933138" y="91091"/>
                  <a:pt x="1926341" y="99588"/>
                </a:cubicBezTo>
                <a:cubicBezTo>
                  <a:pt x="1920379" y="107040"/>
                  <a:pt x="1923397" y="119417"/>
                  <a:pt x="1917288" y="126748"/>
                </a:cubicBezTo>
                <a:cubicBezTo>
                  <a:pt x="1907628" y="138340"/>
                  <a:pt x="1893145" y="144855"/>
                  <a:pt x="1881074" y="153909"/>
                </a:cubicBezTo>
                <a:cubicBezTo>
                  <a:pt x="1878056" y="168998"/>
                  <a:pt x="1879655" y="185816"/>
                  <a:pt x="1872020" y="199176"/>
                </a:cubicBezTo>
                <a:cubicBezTo>
                  <a:pt x="1866622" y="208623"/>
                  <a:pt x="1852025" y="209094"/>
                  <a:pt x="1844860" y="217283"/>
                </a:cubicBezTo>
                <a:cubicBezTo>
                  <a:pt x="1838348" y="224725"/>
                  <a:pt x="1787933" y="302688"/>
                  <a:pt x="1781486" y="316871"/>
                </a:cubicBezTo>
                <a:cubicBezTo>
                  <a:pt x="1773588" y="334247"/>
                  <a:pt x="1769415" y="353085"/>
                  <a:pt x="1763379" y="371192"/>
                </a:cubicBezTo>
                <a:lnTo>
                  <a:pt x="1754325" y="398352"/>
                </a:lnTo>
                <a:cubicBezTo>
                  <a:pt x="1751307" y="407406"/>
                  <a:pt x="1748816" y="416652"/>
                  <a:pt x="1745272" y="425513"/>
                </a:cubicBezTo>
                <a:cubicBezTo>
                  <a:pt x="1722153" y="483311"/>
                  <a:pt x="1734433" y="456244"/>
                  <a:pt x="1709058" y="506994"/>
                </a:cubicBezTo>
                <a:cubicBezTo>
                  <a:pt x="1689911" y="583586"/>
                  <a:pt x="1715995" y="505643"/>
                  <a:pt x="1672844" y="570368"/>
                </a:cubicBezTo>
                <a:cubicBezTo>
                  <a:pt x="1667550" y="578308"/>
                  <a:pt x="1668059" y="588992"/>
                  <a:pt x="1663791" y="597528"/>
                </a:cubicBezTo>
                <a:cubicBezTo>
                  <a:pt x="1658925" y="607260"/>
                  <a:pt x="1650550" y="614957"/>
                  <a:pt x="1645684" y="624689"/>
                </a:cubicBezTo>
                <a:cubicBezTo>
                  <a:pt x="1619479" y="677098"/>
                  <a:pt x="1660956" y="627522"/>
                  <a:pt x="1609470" y="679010"/>
                </a:cubicBezTo>
                <a:cubicBezTo>
                  <a:pt x="1596515" y="717875"/>
                  <a:pt x="1593238" y="736241"/>
                  <a:pt x="1573256" y="769544"/>
                </a:cubicBezTo>
                <a:cubicBezTo>
                  <a:pt x="1562060" y="788205"/>
                  <a:pt x="1537042" y="823865"/>
                  <a:pt x="1537042" y="823865"/>
                </a:cubicBezTo>
                <a:cubicBezTo>
                  <a:pt x="1515494" y="888508"/>
                  <a:pt x="1529522" y="862305"/>
                  <a:pt x="1500828" y="905346"/>
                </a:cubicBezTo>
                <a:cubicBezTo>
                  <a:pt x="1497810" y="914400"/>
                  <a:pt x="1496043" y="923971"/>
                  <a:pt x="1491775" y="932507"/>
                </a:cubicBezTo>
                <a:cubicBezTo>
                  <a:pt x="1486909" y="942239"/>
                  <a:pt x="1477954" y="949666"/>
                  <a:pt x="1473668" y="959667"/>
                </a:cubicBezTo>
                <a:cubicBezTo>
                  <a:pt x="1468766" y="971104"/>
                  <a:pt x="1469515" y="984444"/>
                  <a:pt x="1464614" y="995881"/>
                </a:cubicBezTo>
                <a:cubicBezTo>
                  <a:pt x="1460328" y="1005882"/>
                  <a:pt x="1451374" y="1013309"/>
                  <a:pt x="1446508" y="1023041"/>
                </a:cubicBezTo>
                <a:cubicBezTo>
                  <a:pt x="1409030" y="1097998"/>
                  <a:pt x="1471232" y="999536"/>
                  <a:pt x="1419347" y="1077362"/>
                </a:cubicBezTo>
                <a:cubicBezTo>
                  <a:pt x="1405016" y="1134688"/>
                  <a:pt x="1417196" y="1103224"/>
                  <a:pt x="1374080" y="1167897"/>
                </a:cubicBezTo>
                <a:cubicBezTo>
                  <a:pt x="1368044" y="1176950"/>
                  <a:pt x="1366295" y="1191616"/>
                  <a:pt x="1355973" y="1195057"/>
                </a:cubicBezTo>
                <a:lnTo>
                  <a:pt x="1328812" y="1204111"/>
                </a:lnTo>
                <a:cubicBezTo>
                  <a:pt x="1322777" y="1213164"/>
                  <a:pt x="1319202" y="1224474"/>
                  <a:pt x="1310706" y="1231271"/>
                </a:cubicBezTo>
                <a:cubicBezTo>
                  <a:pt x="1303254" y="1237233"/>
                  <a:pt x="1291831" y="1235589"/>
                  <a:pt x="1283545" y="1240324"/>
                </a:cubicBezTo>
                <a:cubicBezTo>
                  <a:pt x="1270444" y="1247810"/>
                  <a:pt x="1258788" y="1257665"/>
                  <a:pt x="1247331" y="1267485"/>
                </a:cubicBezTo>
                <a:cubicBezTo>
                  <a:pt x="1237610" y="1275817"/>
                  <a:pt x="1230007" y="1286449"/>
                  <a:pt x="1220171" y="1294645"/>
                </a:cubicBezTo>
                <a:cubicBezTo>
                  <a:pt x="1211812" y="1301611"/>
                  <a:pt x="1201369" y="1305786"/>
                  <a:pt x="1193010" y="1312752"/>
                </a:cubicBezTo>
                <a:cubicBezTo>
                  <a:pt x="1183174" y="1320949"/>
                  <a:pt x="1175686" y="1331716"/>
                  <a:pt x="1165850" y="1339913"/>
                </a:cubicBezTo>
                <a:cubicBezTo>
                  <a:pt x="1142449" y="1359414"/>
                  <a:pt x="1138751" y="1358000"/>
                  <a:pt x="1111529" y="1367073"/>
                </a:cubicBezTo>
                <a:cubicBezTo>
                  <a:pt x="1102476" y="1373109"/>
                  <a:pt x="1094312" y="1380761"/>
                  <a:pt x="1084369" y="1385180"/>
                </a:cubicBezTo>
                <a:cubicBezTo>
                  <a:pt x="1066928" y="1392932"/>
                  <a:pt x="1048155" y="1397251"/>
                  <a:pt x="1030048" y="1403287"/>
                </a:cubicBezTo>
                <a:cubicBezTo>
                  <a:pt x="1020995" y="1406305"/>
                  <a:pt x="1012246" y="1410468"/>
                  <a:pt x="1002888" y="1412340"/>
                </a:cubicBezTo>
                <a:cubicBezTo>
                  <a:pt x="987799" y="1415358"/>
                  <a:pt x="972466" y="1417345"/>
                  <a:pt x="957620" y="1421394"/>
                </a:cubicBezTo>
                <a:cubicBezTo>
                  <a:pt x="939206" y="1426416"/>
                  <a:pt x="921407" y="1433465"/>
                  <a:pt x="903300" y="1439501"/>
                </a:cubicBezTo>
                <a:lnTo>
                  <a:pt x="876139" y="1448554"/>
                </a:lnTo>
                <a:cubicBezTo>
                  <a:pt x="867086" y="1451572"/>
                  <a:pt x="858509" y="1457106"/>
                  <a:pt x="848979" y="1457608"/>
                </a:cubicBezTo>
                <a:lnTo>
                  <a:pt x="676963" y="1466661"/>
                </a:lnTo>
                <a:cubicBezTo>
                  <a:pt x="646785" y="1472697"/>
                  <a:pt x="615625" y="1475036"/>
                  <a:pt x="586428" y="1484768"/>
                </a:cubicBezTo>
                <a:cubicBezTo>
                  <a:pt x="577375" y="1487786"/>
                  <a:pt x="568715" y="1492471"/>
                  <a:pt x="559268" y="1493821"/>
                </a:cubicBezTo>
                <a:cubicBezTo>
                  <a:pt x="526270" y="1498535"/>
                  <a:pt x="492876" y="1499857"/>
                  <a:pt x="459680" y="1502875"/>
                </a:cubicBezTo>
                <a:cubicBezTo>
                  <a:pt x="423861" y="1510038"/>
                  <a:pt x="387525" y="1518175"/>
                  <a:pt x="351038" y="1520982"/>
                </a:cubicBezTo>
                <a:cubicBezTo>
                  <a:pt x="332984" y="1522371"/>
                  <a:pt x="-359659" y="1520982"/>
                  <a:pt x="251450" y="15209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ight Arrow 39"/>
          <p:cNvSpPr/>
          <p:nvPr/>
        </p:nvSpPr>
        <p:spPr>
          <a:xfrm rot="10800000">
            <a:off x="5021244" y="2931160"/>
            <a:ext cx="1545552" cy="833415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" name="Freeform 70"/>
          <p:cNvSpPr/>
          <p:nvPr/>
        </p:nvSpPr>
        <p:spPr>
          <a:xfrm>
            <a:off x="2866793" y="4254876"/>
            <a:ext cx="1390180" cy="438000"/>
          </a:xfrm>
          <a:custGeom>
            <a:avLst/>
            <a:gdLst>
              <a:gd name="connsiteX0" fmla="*/ 251450 w 4017692"/>
              <a:gd name="connsiteY0" fmla="*/ 1520982 h 1521599"/>
              <a:gd name="connsiteX1" fmla="*/ 4017692 w 4017692"/>
              <a:gd name="connsiteY1" fmla="*/ 1520982 h 1521599"/>
              <a:gd name="connsiteX2" fmla="*/ 3927157 w 4017692"/>
              <a:gd name="connsiteY2" fmla="*/ 1511928 h 1521599"/>
              <a:gd name="connsiteX3" fmla="*/ 3881890 w 4017692"/>
              <a:gd name="connsiteY3" fmla="*/ 1502875 h 1521599"/>
              <a:gd name="connsiteX4" fmla="*/ 3691767 w 4017692"/>
              <a:gd name="connsiteY4" fmla="*/ 1493821 h 1521599"/>
              <a:gd name="connsiteX5" fmla="*/ 3565018 w 4017692"/>
              <a:gd name="connsiteY5" fmla="*/ 1484768 h 1521599"/>
              <a:gd name="connsiteX6" fmla="*/ 3492591 w 4017692"/>
              <a:gd name="connsiteY6" fmla="*/ 1466661 h 1521599"/>
              <a:gd name="connsiteX7" fmla="*/ 3456377 w 4017692"/>
              <a:gd name="connsiteY7" fmla="*/ 1457608 h 1521599"/>
              <a:gd name="connsiteX8" fmla="*/ 3402056 w 4017692"/>
              <a:gd name="connsiteY8" fmla="*/ 1439501 h 1521599"/>
              <a:gd name="connsiteX9" fmla="*/ 3293414 w 4017692"/>
              <a:gd name="connsiteY9" fmla="*/ 1412340 h 1521599"/>
              <a:gd name="connsiteX10" fmla="*/ 3220987 w 4017692"/>
              <a:gd name="connsiteY10" fmla="*/ 1394233 h 1521599"/>
              <a:gd name="connsiteX11" fmla="*/ 3184773 w 4017692"/>
              <a:gd name="connsiteY11" fmla="*/ 1385180 h 1521599"/>
              <a:gd name="connsiteX12" fmla="*/ 3130452 w 4017692"/>
              <a:gd name="connsiteY12" fmla="*/ 1367073 h 1521599"/>
              <a:gd name="connsiteX13" fmla="*/ 3103292 w 4017692"/>
              <a:gd name="connsiteY13" fmla="*/ 1339913 h 1521599"/>
              <a:gd name="connsiteX14" fmla="*/ 3076131 w 4017692"/>
              <a:gd name="connsiteY14" fmla="*/ 1321806 h 1521599"/>
              <a:gd name="connsiteX15" fmla="*/ 3067078 w 4017692"/>
              <a:gd name="connsiteY15" fmla="*/ 1294645 h 1521599"/>
              <a:gd name="connsiteX16" fmla="*/ 3012757 w 4017692"/>
              <a:gd name="connsiteY16" fmla="*/ 1240324 h 1521599"/>
              <a:gd name="connsiteX17" fmla="*/ 2967490 w 4017692"/>
              <a:gd name="connsiteY17" fmla="*/ 1176950 h 1521599"/>
              <a:gd name="connsiteX18" fmla="*/ 2949383 w 4017692"/>
              <a:gd name="connsiteY18" fmla="*/ 1149790 h 1521599"/>
              <a:gd name="connsiteX19" fmla="*/ 2922222 w 4017692"/>
              <a:gd name="connsiteY19" fmla="*/ 1131683 h 1521599"/>
              <a:gd name="connsiteX20" fmla="*/ 2886009 w 4017692"/>
              <a:gd name="connsiteY20" fmla="*/ 1077362 h 1521599"/>
              <a:gd name="connsiteX21" fmla="*/ 2849795 w 4017692"/>
              <a:gd name="connsiteY21" fmla="*/ 1023041 h 1521599"/>
              <a:gd name="connsiteX22" fmla="*/ 2813581 w 4017692"/>
              <a:gd name="connsiteY22" fmla="*/ 932507 h 1521599"/>
              <a:gd name="connsiteX23" fmla="*/ 2795474 w 4017692"/>
              <a:gd name="connsiteY23" fmla="*/ 905346 h 1521599"/>
              <a:gd name="connsiteX24" fmla="*/ 2768313 w 4017692"/>
              <a:gd name="connsiteY24" fmla="*/ 851025 h 1521599"/>
              <a:gd name="connsiteX25" fmla="*/ 2723046 w 4017692"/>
              <a:gd name="connsiteY25" fmla="*/ 769544 h 1521599"/>
              <a:gd name="connsiteX26" fmla="*/ 2704939 w 4017692"/>
              <a:gd name="connsiteY26" fmla="*/ 733330 h 1521599"/>
              <a:gd name="connsiteX27" fmla="*/ 2695886 w 4017692"/>
              <a:gd name="connsiteY27" fmla="*/ 697117 h 1521599"/>
              <a:gd name="connsiteX28" fmla="*/ 2650618 w 4017692"/>
              <a:gd name="connsiteY28" fmla="*/ 624689 h 1521599"/>
              <a:gd name="connsiteX29" fmla="*/ 2632511 w 4017692"/>
              <a:gd name="connsiteY29" fmla="*/ 579421 h 1521599"/>
              <a:gd name="connsiteX30" fmla="*/ 2596298 w 4017692"/>
              <a:gd name="connsiteY30" fmla="*/ 525101 h 1521599"/>
              <a:gd name="connsiteX31" fmla="*/ 2587244 w 4017692"/>
              <a:gd name="connsiteY31" fmla="*/ 497940 h 1521599"/>
              <a:gd name="connsiteX32" fmla="*/ 2578191 w 4017692"/>
              <a:gd name="connsiteY32" fmla="*/ 461726 h 1521599"/>
              <a:gd name="connsiteX33" fmla="*/ 2560084 w 4017692"/>
              <a:gd name="connsiteY33" fmla="*/ 434566 h 1521599"/>
              <a:gd name="connsiteX34" fmla="*/ 2541977 w 4017692"/>
              <a:gd name="connsiteY34" fmla="*/ 371192 h 1521599"/>
              <a:gd name="connsiteX35" fmla="*/ 2523870 w 4017692"/>
              <a:gd name="connsiteY35" fmla="*/ 344031 h 1521599"/>
              <a:gd name="connsiteX36" fmla="*/ 2514816 w 4017692"/>
              <a:gd name="connsiteY36" fmla="*/ 316871 h 1521599"/>
              <a:gd name="connsiteX37" fmla="*/ 2496710 w 4017692"/>
              <a:gd name="connsiteY37" fmla="*/ 289711 h 1521599"/>
              <a:gd name="connsiteX38" fmla="*/ 2487656 w 4017692"/>
              <a:gd name="connsiteY38" fmla="*/ 262550 h 1521599"/>
              <a:gd name="connsiteX39" fmla="*/ 2469549 w 4017692"/>
              <a:gd name="connsiteY39" fmla="*/ 235390 h 1521599"/>
              <a:gd name="connsiteX40" fmla="*/ 2415228 w 4017692"/>
              <a:gd name="connsiteY40" fmla="*/ 172016 h 1521599"/>
              <a:gd name="connsiteX41" fmla="*/ 2406175 w 4017692"/>
              <a:gd name="connsiteY41" fmla="*/ 144855 h 1521599"/>
              <a:gd name="connsiteX42" fmla="*/ 2379014 w 4017692"/>
              <a:gd name="connsiteY42" fmla="*/ 117695 h 1521599"/>
              <a:gd name="connsiteX43" fmla="*/ 2324694 w 4017692"/>
              <a:gd name="connsiteY43" fmla="*/ 90534 h 1521599"/>
              <a:gd name="connsiteX44" fmla="*/ 2297533 w 4017692"/>
              <a:gd name="connsiteY44" fmla="*/ 63374 h 1521599"/>
              <a:gd name="connsiteX45" fmla="*/ 2243212 w 4017692"/>
              <a:gd name="connsiteY45" fmla="*/ 45267 h 1521599"/>
              <a:gd name="connsiteX46" fmla="*/ 2225106 w 4017692"/>
              <a:gd name="connsiteY46" fmla="*/ 18107 h 1521599"/>
              <a:gd name="connsiteX47" fmla="*/ 2170785 w 4017692"/>
              <a:gd name="connsiteY47" fmla="*/ 0 h 1521599"/>
              <a:gd name="connsiteX48" fmla="*/ 2016876 w 4017692"/>
              <a:gd name="connsiteY48" fmla="*/ 9053 h 1521599"/>
              <a:gd name="connsiteX49" fmla="*/ 1998769 w 4017692"/>
              <a:gd name="connsiteY49" fmla="*/ 36214 h 1521599"/>
              <a:gd name="connsiteX50" fmla="*/ 1971609 w 4017692"/>
              <a:gd name="connsiteY50" fmla="*/ 54320 h 1521599"/>
              <a:gd name="connsiteX51" fmla="*/ 1953502 w 4017692"/>
              <a:gd name="connsiteY51" fmla="*/ 81481 h 1521599"/>
              <a:gd name="connsiteX52" fmla="*/ 1926341 w 4017692"/>
              <a:gd name="connsiteY52" fmla="*/ 99588 h 1521599"/>
              <a:gd name="connsiteX53" fmla="*/ 1917288 w 4017692"/>
              <a:gd name="connsiteY53" fmla="*/ 126748 h 1521599"/>
              <a:gd name="connsiteX54" fmla="*/ 1881074 w 4017692"/>
              <a:gd name="connsiteY54" fmla="*/ 153909 h 1521599"/>
              <a:gd name="connsiteX55" fmla="*/ 1872020 w 4017692"/>
              <a:gd name="connsiteY55" fmla="*/ 199176 h 1521599"/>
              <a:gd name="connsiteX56" fmla="*/ 1844860 w 4017692"/>
              <a:gd name="connsiteY56" fmla="*/ 217283 h 1521599"/>
              <a:gd name="connsiteX57" fmla="*/ 1781486 w 4017692"/>
              <a:gd name="connsiteY57" fmla="*/ 316871 h 1521599"/>
              <a:gd name="connsiteX58" fmla="*/ 1763379 w 4017692"/>
              <a:gd name="connsiteY58" fmla="*/ 371192 h 1521599"/>
              <a:gd name="connsiteX59" fmla="*/ 1754325 w 4017692"/>
              <a:gd name="connsiteY59" fmla="*/ 398352 h 1521599"/>
              <a:gd name="connsiteX60" fmla="*/ 1745272 w 4017692"/>
              <a:gd name="connsiteY60" fmla="*/ 425513 h 1521599"/>
              <a:gd name="connsiteX61" fmla="*/ 1709058 w 4017692"/>
              <a:gd name="connsiteY61" fmla="*/ 506994 h 1521599"/>
              <a:gd name="connsiteX62" fmla="*/ 1672844 w 4017692"/>
              <a:gd name="connsiteY62" fmla="*/ 570368 h 1521599"/>
              <a:gd name="connsiteX63" fmla="*/ 1663791 w 4017692"/>
              <a:gd name="connsiteY63" fmla="*/ 597528 h 1521599"/>
              <a:gd name="connsiteX64" fmla="*/ 1645684 w 4017692"/>
              <a:gd name="connsiteY64" fmla="*/ 624689 h 1521599"/>
              <a:gd name="connsiteX65" fmla="*/ 1609470 w 4017692"/>
              <a:gd name="connsiteY65" fmla="*/ 679010 h 1521599"/>
              <a:gd name="connsiteX66" fmla="*/ 1573256 w 4017692"/>
              <a:gd name="connsiteY66" fmla="*/ 769544 h 1521599"/>
              <a:gd name="connsiteX67" fmla="*/ 1537042 w 4017692"/>
              <a:gd name="connsiteY67" fmla="*/ 823865 h 1521599"/>
              <a:gd name="connsiteX68" fmla="*/ 1500828 w 4017692"/>
              <a:gd name="connsiteY68" fmla="*/ 905346 h 1521599"/>
              <a:gd name="connsiteX69" fmla="*/ 1491775 w 4017692"/>
              <a:gd name="connsiteY69" fmla="*/ 932507 h 1521599"/>
              <a:gd name="connsiteX70" fmla="*/ 1473668 w 4017692"/>
              <a:gd name="connsiteY70" fmla="*/ 959667 h 1521599"/>
              <a:gd name="connsiteX71" fmla="*/ 1464614 w 4017692"/>
              <a:gd name="connsiteY71" fmla="*/ 995881 h 1521599"/>
              <a:gd name="connsiteX72" fmla="*/ 1446508 w 4017692"/>
              <a:gd name="connsiteY72" fmla="*/ 1023041 h 1521599"/>
              <a:gd name="connsiteX73" fmla="*/ 1419347 w 4017692"/>
              <a:gd name="connsiteY73" fmla="*/ 1077362 h 1521599"/>
              <a:gd name="connsiteX74" fmla="*/ 1374080 w 4017692"/>
              <a:gd name="connsiteY74" fmla="*/ 1167897 h 1521599"/>
              <a:gd name="connsiteX75" fmla="*/ 1355973 w 4017692"/>
              <a:gd name="connsiteY75" fmla="*/ 1195057 h 1521599"/>
              <a:gd name="connsiteX76" fmla="*/ 1328812 w 4017692"/>
              <a:gd name="connsiteY76" fmla="*/ 1204111 h 1521599"/>
              <a:gd name="connsiteX77" fmla="*/ 1310706 w 4017692"/>
              <a:gd name="connsiteY77" fmla="*/ 1231271 h 1521599"/>
              <a:gd name="connsiteX78" fmla="*/ 1283545 w 4017692"/>
              <a:gd name="connsiteY78" fmla="*/ 1240324 h 1521599"/>
              <a:gd name="connsiteX79" fmla="*/ 1247331 w 4017692"/>
              <a:gd name="connsiteY79" fmla="*/ 1267485 h 1521599"/>
              <a:gd name="connsiteX80" fmla="*/ 1220171 w 4017692"/>
              <a:gd name="connsiteY80" fmla="*/ 1294645 h 1521599"/>
              <a:gd name="connsiteX81" fmla="*/ 1193010 w 4017692"/>
              <a:gd name="connsiteY81" fmla="*/ 1312752 h 1521599"/>
              <a:gd name="connsiteX82" fmla="*/ 1165850 w 4017692"/>
              <a:gd name="connsiteY82" fmla="*/ 1339913 h 1521599"/>
              <a:gd name="connsiteX83" fmla="*/ 1111529 w 4017692"/>
              <a:gd name="connsiteY83" fmla="*/ 1367073 h 1521599"/>
              <a:gd name="connsiteX84" fmla="*/ 1084369 w 4017692"/>
              <a:gd name="connsiteY84" fmla="*/ 1385180 h 1521599"/>
              <a:gd name="connsiteX85" fmla="*/ 1030048 w 4017692"/>
              <a:gd name="connsiteY85" fmla="*/ 1403287 h 1521599"/>
              <a:gd name="connsiteX86" fmla="*/ 1002888 w 4017692"/>
              <a:gd name="connsiteY86" fmla="*/ 1412340 h 1521599"/>
              <a:gd name="connsiteX87" fmla="*/ 957620 w 4017692"/>
              <a:gd name="connsiteY87" fmla="*/ 1421394 h 1521599"/>
              <a:gd name="connsiteX88" fmla="*/ 903300 w 4017692"/>
              <a:gd name="connsiteY88" fmla="*/ 1439501 h 1521599"/>
              <a:gd name="connsiteX89" fmla="*/ 876139 w 4017692"/>
              <a:gd name="connsiteY89" fmla="*/ 1448554 h 1521599"/>
              <a:gd name="connsiteX90" fmla="*/ 848979 w 4017692"/>
              <a:gd name="connsiteY90" fmla="*/ 1457608 h 1521599"/>
              <a:gd name="connsiteX91" fmla="*/ 676963 w 4017692"/>
              <a:gd name="connsiteY91" fmla="*/ 1466661 h 1521599"/>
              <a:gd name="connsiteX92" fmla="*/ 586428 w 4017692"/>
              <a:gd name="connsiteY92" fmla="*/ 1484768 h 1521599"/>
              <a:gd name="connsiteX93" fmla="*/ 559268 w 4017692"/>
              <a:gd name="connsiteY93" fmla="*/ 1493821 h 1521599"/>
              <a:gd name="connsiteX94" fmla="*/ 459680 w 4017692"/>
              <a:gd name="connsiteY94" fmla="*/ 1502875 h 1521599"/>
              <a:gd name="connsiteX95" fmla="*/ 351038 w 4017692"/>
              <a:gd name="connsiteY95" fmla="*/ 1520982 h 1521599"/>
              <a:gd name="connsiteX96" fmla="*/ 251450 w 4017692"/>
              <a:gd name="connsiteY96" fmla="*/ 1520982 h 152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017692" h="1521599">
                <a:moveTo>
                  <a:pt x="251450" y="1520982"/>
                </a:moveTo>
                <a:lnTo>
                  <a:pt x="4017692" y="1520982"/>
                </a:lnTo>
                <a:cubicBezTo>
                  <a:pt x="3987514" y="1517964"/>
                  <a:pt x="3957220" y="1515936"/>
                  <a:pt x="3927157" y="1511928"/>
                </a:cubicBezTo>
                <a:cubicBezTo>
                  <a:pt x="3911904" y="1509894"/>
                  <a:pt x="3897232" y="1504055"/>
                  <a:pt x="3881890" y="1502875"/>
                </a:cubicBezTo>
                <a:cubicBezTo>
                  <a:pt x="3818631" y="1498009"/>
                  <a:pt x="3755110" y="1497441"/>
                  <a:pt x="3691767" y="1493821"/>
                </a:cubicBezTo>
                <a:cubicBezTo>
                  <a:pt x="3649479" y="1491405"/>
                  <a:pt x="3607268" y="1487786"/>
                  <a:pt x="3565018" y="1484768"/>
                </a:cubicBezTo>
                <a:cubicBezTo>
                  <a:pt x="3472973" y="1466360"/>
                  <a:pt x="3557556" y="1485223"/>
                  <a:pt x="3492591" y="1466661"/>
                </a:cubicBezTo>
                <a:cubicBezTo>
                  <a:pt x="3480627" y="1463243"/>
                  <a:pt x="3468295" y="1461183"/>
                  <a:pt x="3456377" y="1457608"/>
                </a:cubicBezTo>
                <a:cubicBezTo>
                  <a:pt x="3438095" y="1452124"/>
                  <a:pt x="3402056" y="1439501"/>
                  <a:pt x="3402056" y="1439501"/>
                </a:cubicBezTo>
                <a:cubicBezTo>
                  <a:pt x="3347258" y="1402969"/>
                  <a:pt x="3398016" y="1430800"/>
                  <a:pt x="3293414" y="1412340"/>
                </a:cubicBezTo>
                <a:cubicBezTo>
                  <a:pt x="3268907" y="1408015"/>
                  <a:pt x="3245129" y="1400269"/>
                  <a:pt x="3220987" y="1394233"/>
                </a:cubicBezTo>
                <a:cubicBezTo>
                  <a:pt x="3208916" y="1391215"/>
                  <a:pt x="3196577" y="1389115"/>
                  <a:pt x="3184773" y="1385180"/>
                </a:cubicBezTo>
                <a:lnTo>
                  <a:pt x="3130452" y="1367073"/>
                </a:lnTo>
                <a:cubicBezTo>
                  <a:pt x="3121399" y="1358020"/>
                  <a:pt x="3113128" y="1348109"/>
                  <a:pt x="3103292" y="1339913"/>
                </a:cubicBezTo>
                <a:cubicBezTo>
                  <a:pt x="3094933" y="1332947"/>
                  <a:pt x="3082928" y="1330303"/>
                  <a:pt x="3076131" y="1321806"/>
                </a:cubicBezTo>
                <a:cubicBezTo>
                  <a:pt x="3070169" y="1314354"/>
                  <a:pt x="3072937" y="1302178"/>
                  <a:pt x="3067078" y="1294645"/>
                </a:cubicBezTo>
                <a:cubicBezTo>
                  <a:pt x="3051357" y="1274432"/>
                  <a:pt x="3026961" y="1261630"/>
                  <a:pt x="3012757" y="1240324"/>
                </a:cubicBezTo>
                <a:cubicBezTo>
                  <a:pt x="2970084" y="1176316"/>
                  <a:pt x="3023638" y="1255557"/>
                  <a:pt x="2967490" y="1176950"/>
                </a:cubicBezTo>
                <a:cubicBezTo>
                  <a:pt x="2961166" y="1168096"/>
                  <a:pt x="2957077" y="1157484"/>
                  <a:pt x="2949383" y="1149790"/>
                </a:cubicBezTo>
                <a:cubicBezTo>
                  <a:pt x="2941689" y="1142096"/>
                  <a:pt x="2931276" y="1137719"/>
                  <a:pt x="2922222" y="1131683"/>
                </a:cubicBezTo>
                <a:cubicBezTo>
                  <a:pt x="2900698" y="1067105"/>
                  <a:pt x="2931217" y="1145173"/>
                  <a:pt x="2886009" y="1077362"/>
                </a:cubicBezTo>
                <a:cubicBezTo>
                  <a:pt x="2833597" y="998745"/>
                  <a:pt x="2936442" y="1109692"/>
                  <a:pt x="2849795" y="1023041"/>
                </a:cubicBezTo>
                <a:cubicBezTo>
                  <a:pt x="2834955" y="978520"/>
                  <a:pt x="2834896" y="969808"/>
                  <a:pt x="2813581" y="932507"/>
                </a:cubicBezTo>
                <a:cubicBezTo>
                  <a:pt x="2808182" y="923060"/>
                  <a:pt x="2800340" y="915078"/>
                  <a:pt x="2795474" y="905346"/>
                </a:cubicBezTo>
                <a:cubicBezTo>
                  <a:pt x="2757990" y="830379"/>
                  <a:pt x="2820206" y="928866"/>
                  <a:pt x="2768313" y="851025"/>
                </a:cubicBezTo>
                <a:cubicBezTo>
                  <a:pt x="2743279" y="775919"/>
                  <a:pt x="2785305" y="894062"/>
                  <a:pt x="2723046" y="769544"/>
                </a:cubicBezTo>
                <a:lnTo>
                  <a:pt x="2704939" y="733330"/>
                </a:lnTo>
                <a:cubicBezTo>
                  <a:pt x="2701921" y="721259"/>
                  <a:pt x="2700939" y="708487"/>
                  <a:pt x="2695886" y="697117"/>
                </a:cubicBezTo>
                <a:cubicBezTo>
                  <a:pt x="2649419" y="592566"/>
                  <a:pt x="2686962" y="697378"/>
                  <a:pt x="2650618" y="624689"/>
                </a:cubicBezTo>
                <a:cubicBezTo>
                  <a:pt x="2643350" y="610153"/>
                  <a:pt x="2640293" y="593688"/>
                  <a:pt x="2632511" y="579421"/>
                </a:cubicBezTo>
                <a:cubicBezTo>
                  <a:pt x="2622091" y="560317"/>
                  <a:pt x="2603180" y="545746"/>
                  <a:pt x="2596298" y="525101"/>
                </a:cubicBezTo>
                <a:cubicBezTo>
                  <a:pt x="2593280" y="516047"/>
                  <a:pt x="2589866" y="507116"/>
                  <a:pt x="2587244" y="497940"/>
                </a:cubicBezTo>
                <a:cubicBezTo>
                  <a:pt x="2583826" y="485976"/>
                  <a:pt x="2583092" y="473163"/>
                  <a:pt x="2578191" y="461726"/>
                </a:cubicBezTo>
                <a:cubicBezTo>
                  <a:pt x="2573905" y="451725"/>
                  <a:pt x="2566120" y="443619"/>
                  <a:pt x="2560084" y="434566"/>
                </a:cubicBezTo>
                <a:cubicBezTo>
                  <a:pt x="2557184" y="422967"/>
                  <a:pt x="2548470" y="384177"/>
                  <a:pt x="2541977" y="371192"/>
                </a:cubicBezTo>
                <a:cubicBezTo>
                  <a:pt x="2537111" y="361460"/>
                  <a:pt x="2528736" y="353763"/>
                  <a:pt x="2523870" y="344031"/>
                </a:cubicBezTo>
                <a:cubicBezTo>
                  <a:pt x="2519602" y="335495"/>
                  <a:pt x="2519084" y="325407"/>
                  <a:pt x="2514816" y="316871"/>
                </a:cubicBezTo>
                <a:cubicBezTo>
                  <a:pt x="2509950" y="307139"/>
                  <a:pt x="2501576" y="299443"/>
                  <a:pt x="2496710" y="289711"/>
                </a:cubicBezTo>
                <a:cubicBezTo>
                  <a:pt x="2492442" y="281175"/>
                  <a:pt x="2491924" y="271086"/>
                  <a:pt x="2487656" y="262550"/>
                </a:cubicBezTo>
                <a:cubicBezTo>
                  <a:pt x="2482790" y="252818"/>
                  <a:pt x="2475873" y="244244"/>
                  <a:pt x="2469549" y="235390"/>
                </a:cubicBezTo>
                <a:cubicBezTo>
                  <a:pt x="2440512" y="194738"/>
                  <a:pt x="2448133" y="204920"/>
                  <a:pt x="2415228" y="172016"/>
                </a:cubicBezTo>
                <a:cubicBezTo>
                  <a:pt x="2412210" y="162962"/>
                  <a:pt x="2411469" y="152796"/>
                  <a:pt x="2406175" y="144855"/>
                </a:cubicBezTo>
                <a:cubicBezTo>
                  <a:pt x="2399073" y="134202"/>
                  <a:pt x="2389667" y="124797"/>
                  <a:pt x="2379014" y="117695"/>
                </a:cubicBezTo>
                <a:cubicBezTo>
                  <a:pt x="2297351" y="63253"/>
                  <a:pt x="2410168" y="161761"/>
                  <a:pt x="2324694" y="90534"/>
                </a:cubicBezTo>
                <a:cubicBezTo>
                  <a:pt x="2314858" y="82337"/>
                  <a:pt x="2308725" y="69592"/>
                  <a:pt x="2297533" y="63374"/>
                </a:cubicBezTo>
                <a:cubicBezTo>
                  <a:pt x="2280848" y="54105"/>
                  <a:pt x="2243212" y="45267"/>
                  <a:pt x="2243212" y="45267"/>
                </a:cubicBezTo>
                <a:cubicBezTo>
                  <a:pt x="2237177" y="36214"/>
                  <a:pt x="2234333" y="23874"/>
                  <a:pt x="2225106" y="18107"/>
                </a:cubicBezTo>
                <a:cubicBezTo>
                  <a:pt x="2208921" y="7991"/>
                  <a:pt x="2170785" y="0"/>
                  <a:pt x="2170785" y="0"/>
                </a:cubicBezTo>
                <a:cubicBezTo>
                  <a:pt x="2119482" y="3018"/>
                  <a:pt x="2067165" y="-1534"/>
                  <a:pt x="2016876" y="9053"/>
                </a:cubicBezTo>
                <a:cubicBezTo>
                  <a:pt x="2006228" y="11295"/>
                  <a:pt x="2006463" y="28520"/>
                  <a:pt x="1998769" y="36214"/>
                </a:cubicBezTo>
                <a:cubicBezTo>
                  <a:pt x="1991075" y="43908"/>
                  <a:pt x="1980662" y="48285"/>
                  <a:pt x="1971609" y="54320"/>
                </a:cubicBezTo>
                <a:cubicBezTo>
                  <a:pt x="1965573" y="63374"/>
                  <a:pt x="1961196" y="73787"/>
                  <a:pt x="1953502" y="81481"/>
                </a:cubicBezTo>
                <a:cubicBezTo>
                  <a:pt x="1945808" y="89175"/>
                  <a:pt x="1933138" y="91091"/>
                  <a:pt x="1926341" y="99588"/>
                </a:cubicBezTo>
                <a:cubicBezTo>
                  <a:pt x="1920379" y="107040"/>
                  <a:pt x="1923397" y="119417"/>
                  <a:pt x="1917288" y="126748"/>
                </a:cubicBezTo>
                <a:cubicBezTo>
                  <a:pt x="1907628" y="138340"/>
                  <a:pt x="1893145" y="144855"/>
                  <a:pt x="1881074" y="153909"/>
                </a:cubicBezTo>
                <a:cubicBezTo>
                  <a:pt x="1878056" y="168998"/>
                  <a:pt x="1879655" y="185816"/>
                  <a:pt x="1872020" y="199176"/>
                </a:cubicBezTo>
                <a:cubicBezTo>
                  <a:pt x="1866622" y="208623"/>
                  <a:pt x="1852025" y="209094"/>
                  <a:pt x="1844860" y="217283"/>
                </a:cubicBezTo>
                <a:cubicBezTo>
                  <a:pt x="1838348" y="224725"/>
                  <a:pt x="1787933" y="302688"/>
                  <a:pt x="1781486" y="316871"/>
                </a:cubicBezTo>
                <a:cubicBezTo>
                  <a:pt x="1773588" y="334247"/>
                  <a:pt x="1769415" y="353085"/>
                  <a:pt x="1763379" y="371192"/>
                </a:cubicBezTo>
                <a:lnTo>
                  <a:pt x="1754325" y="398352"/>
                </a:lnTo>
                <a:cubicBezTo>
                  <a:pt x="1751307" y="407406"/>
                  <a:pt x="1748816" y="416652"/>
                  <a:pt x="1745272" y="425513"/>
                </a:cubicBezTo>
                <a:cubicBezTo>
                  <a:pt x="1722153" y="483311"/>
                  <a:pt x="1734433" y="456244"/>
                  <a:pt x="1709058" y="506994"/>
                </a:cubicBezTo>
                <a:cubicBezTo>
                  <a:pt x="1689911" y="583586"/>
                  <a:pt x="1715995" y="505643"/>
                  <a:pt x="1672844" y="570368"/>
                </a:cubicBezTo>
                <a:cubicBezTo>
                  <a:pt x="1667550" y="578308"/>
                  <a:pt x="1668059" y="588992"/>
                  <a:pt x="1663791" y="597528"/>
                </a:cubicBezTo>
                <a:cubicBezTo>
                  <a:pt x="1658925" y="607260"/>
                  <a:pt x="1650550" y="614957"/>
                  <a:pt x="1645684" y="624689"/>
                </a:cubicBezTo>
                <a:cubicBezTo>
                  <a:pt x="1619479" y="677098"/>
                  <a:pt x="1660956" y="627522"/>
                  <a:pt x="1609470" y="679010"/>
                </a:cubicBezTo>
                <a:cubicBezTo>
                  <a:pt x="1596515" y="717875"/>
                  <a:pt x="1593238" y="736241"/>
                  <a:pt x="1573256" y="769544"/>
                </a:cubicBezTo>
                <a:cubicBezTo>
                  <a:pt x="1562060" y="788205"/>
                  <a:pt x="1537042" y="823865"/>
                  <a:pt x="1537042" y="823865"/>
                </a:cubicBezTo>
                <a:cubicBezTo>
                  <a:pt x="1515494" y="888508"/>
                  <a:pt x="1529522" y="862305"/>
                  <a:pt x="1500828" y="905346"/>
                </a:cubicBezTo>
                <a:cubicBezTo>
                  <a:pt x="1497810" y="914400"/>
                  <a:pt x="1496043" y="923971"/>
                  <a:pt x="1491775" y="932507"/>
                </a:cubicBezTo>
                <a:cubicBezTo>
                  <a:pt x="1486909" y="942239"/>
                  <a:pt x="1477954" y="949666"/>
                  <a:pt x="1473668" y="959667"/>
                </a:cubicBezTo>
                <a:cubicBezTo>
                  <a:pt x="1468766" y="971104"/>
                  <a:pt x="1469515" y="984444"/>
                  <a:pt x="1464614" y="995881"/>
                </a:cubicBezTo>
                <a:cubicBezTo>
                  <a:pt x="1460328" y="1005882"/>
                  <a:pt x="1451374" y="1013309"/>
                  <a:pt x="1446508" y="1023041"/>
                </a:cubicBezTo>
                <a:cubicBezTo>
                  <a:pt x="1409030" y="1097998"/>
                  <a:pt x="1471232" y="999536"/>
                  <a:pt x="1419347" y="1077362"/>
                </a:cubicBezTo>
                <a:cubicBezTo>
                  <a:pt x="1405016" y="1134688"/>
                  <a:pt x="1417196" y="1103224"/>
                  <a:pt x="1374080" y="1167897"/>
                </a:cubicBezTo>
                <a:cubicBezTo>
                  <a:pt x="1368044" y="1176950"/>
                  <a:pt x="1366295" y="1191616"/>
                  <a:pt x="1355973" y="1195057"/>
                </a:cubicBezTo>
                <a:lnTo>
                  <a:pt x="1328812" y="1204111"/>
                </a:lnTo>
                <a:cubicBezTo>
                  <a:pt x="1322777" y="1213164"/>
                  <a:pt x="1319202" y="1224474"/>
                  <a:pt x="1310706" y="1231271"/>
                </a:cubicBezTo>
                <a:cubicBezTo>
                  <a:pt x="1303254" y="1237233"/>
                  <a:pt x="1291831" y="1235589"/>
                  <a:pt x="1283545" y="1240324"/>
                </a:cubicBezTo>
                <a:cubicBezTo>
                  <a:pt x="1270444" y="1247810"/>
                  <a:pt x="1258788" y="1257665"/>
                  <a:pt x="1247331" y="1267485"/>
                </a:cubicBezTo>
                <a:cubicBezTo>
                  <a:pt x="1237610" y="1275817"/>
                  <a:pt x="1230007" y="1286449"/>
                  <a:pt x="1220171" y="1294645"/>
                </a:cubicBezTo>
                <a:cubicBezTo>
                  <a:pt x="1211812" y="1301611"/>
                  <a:pt x="1201369" y="1305786"/>
                  <a:pt x="1193010" y="1312752"/>
                </a:cubicBezTo>
                <a:cubicBezTo>
                  <a:pt x="1183174" y="1320949"/>
                  <a:pt x="1175686" y="1331716"/>
                  <a:pt x="1165850" y="1339913"/>
                </a:cubicBezTo>
                <a:cubicBezTo>
                  <a:pt x="1142449" y="1359414"/>
                  <a:pt x="1138751" y="1358000"/>
                  <a:pt x="1111529" y="1367073"/>
                </a:cubicBezTo>
                <a:cubicBezTo>
                  <a:pt x="1102476" y="1373109"/>
                  <a:pt x="1094312" y="1380761"/>
                  <a:pt x="1084369" y="1385180"/>
                </a:cubicBezTo>
                <a:cubicBezTo>
                  <a:pt x="1066928" y="1392932"/>
                  <a:pt x="1048155" y="1397251"/>
                  <a:pt x="1030048" y="1403287"/>
                </a:cubicBezTo>
                <a:cubicBezTo>
                  <a:pt x="1020995" y="1406305"/>
                  <a:pt x="1012246" y="1410468"/>
                  <a:pt x="1002888" y="1412340"/>
                </a:cubicBezTo>
                <a:cubicBezTo>
                  <a:pt x="987799" y="1415358"/>
                  <a:pt x="972466" y="1417345"/>
                  <a:pt x="957620" y="1421394"/>
                </a:cubicBezTo>
                <a:cubicBezTo>
                  <a:pt x="939206" y="1426416"/>
                  <a:pt x="921407" y="1433465"/>
                  <a:pt x="903300" y="1439501"/>
                </a:cubicBezTo>
                <a:lnTo>
                  <a:pt x="876139" y="1448554"/>
                </a:lnTo>
                <a:cubicBezTo>
                  <a:pt x="867086" y="1451572"/>
                  <a:pt x="858509" y="1457106"/>
                  <a:pt x="848979" y="1457608"/>
                </a:cubicBezTo>
                <a:lnTo>
                  <a:pt x="676963" y="1466661"/>
                </a:lnTo>
                <a:cubicBezTo>
                  <a:pt x="646785" y="1472697"/>
                  <a:pt x="615625" y="1475036"/>
                  <a:pt x="586428" y="1484768"/>
                </a:cubicBezTo>
                <a:cubicBezTo>
                  <a:pt x="577375" y="1487786"/>
                  <a:pt x="568715" y="1492471"/>
                  <a:pt x="559268" y="1493821"/>
                </a:cubicBezTo>
                <a:cubicBezTo>
                  <a:pt x="526270" y="1498535"/>
                  <a:pt x="492876" y="1499857"/>
                  <a:pt x="459680" y="1502875"/>
                </a:cubicBezTo>
                <a:cubicBezTo>
                  <a:pt x="423861" y="1510038"/>
                  <a:pt x="387525" y="1518175"/>
                  <a:pt x="351038" y="1520982"/>
                </a:cubicBezTo>
                <a:cubicBezTo>
                  <a:pt x="332984" y="1522371"/>
                  <a:pt x="-359659" y="1520982"/>
                  <a:pt x="251450" y="15209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6" name="Title 1"/>
          <p:cNvSpPr txBox="1">
            <a:spLocks/>
          </p:cNvSpPr>
          <p:nvPr/>
        </p:nvSpPr>
        <p:spPr>
          <a:xfrm>
            <a:off x="169128" y="5512400"/>
            <a:ext cx="45305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400" dirty="0" smtClean="0"/>
              <a:t>Note: technically answers a “predict” question, but produces hypothesis tests along the way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07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>
          <a:xfrm>
            <a:off x="2791169" y="4273770"/>
            <a:ext cx="1527995" cy="432903"/>
          </a:xfrm>
          <a:custGeom>
            <a:avLst/>
            <a:gdLst>
              <a:gd name="connsiteX0" fmla="*/ 256286 w 4076849"/>
              <a:gd name="connsiteY0" fmla="*/ 905347 h 925687"/>
              <a:gd name="connsiteX1" fmla="*/ 4076849 w 4076849"/>
              <a:gd name="connsiteY1" fmla="*/ 905347 h 925687"/>
              <a:gd name="connsiteX2" fmla="*/ 3796191 w 4076849"/>
              <a:gd name="connsiteY2" fmla="*/ 914400 h 925687"/>
              <a:gd name="connsiteX3" fmla="*/ 3705657 w 4076849"/>
              <a:gd name="connsiteY3" fmla="*/ 887240 h 925687"/>
              <a:gd name="connsiteX4" fmla="*/ 3597015 w 4076849"/>
              <a:gd name="connsiteY4" fmla="*/ 851026 h 925687"/>
              <a:gd name="connsiteX5" fmla="*/ 3569855 w 4076849"/>
              <a:gd name="connsiteY5" fmla="*/ 841972 h 925687"/>
              <a:gd name="connsiteX6" fmla="*/ 3497427 w 4076849"/>
              <a:gd name="connsiteY6" fmla="*/ 823865 h 925687"/>
              <a:gd name="connsiteX7" fmla="*/ 3461213 w 4076849"/>
              <a:gd name="connsiteY7" fmla="*/ 805758 h 925687"/>
              <a:gd name="connsiteX8" fmla="*/ 3434053 w 4076849"/>
              <a:gd name="connsiteY8" fmla="*/ 787652 h 925687"/>
              <a:gd name="connsiteX9" fmla="*/ 3379732 w 4076849"/>
              <a:gd name="connsiteY9" fmla="*/ 769545 h 925687"/>
              <a:gd name="connsiteX10" fmla="*/ 3361625 w 4076849"/>
              <a:gd name="connsiteY10" fmla="*/ 733331 h 925687"/>
              <a:gd name="connsiteX11" fmla="*/ 3334465 w 4076849"/>
              <a:gd name="connsiteY11" fmla="*/ 715224 h 925687"/>
              <a:gd name="connsiteX12" fmla="*/ 3325411 w 4076849"/>
              <a:gd name="connsiteY12" fmla="*/ 688063 h 925687"/>
              <a:gd name="connsiteX13" fmla="*/ 3298251 w 4076849"/>
              <a:gd name="connsiteY13" fmla="*/ 660903 h 925687"/>
              <a:gd name="connsiteX14" fmla="*/ 3234877 w 4076849"/>
              <a:gd name="connsiteY14" fmla="*/ 588475 h 925687"/>
              <a:gd name="connsiteX15" fmla="*/ 3198663 w 4076849"/>
              <a:gd name="connsiteY15" fmla="*/ 543208 h 925687"/>
              <a:gd name="connsiteX16" fmla="*/ 3117181 w 4076849"/>
              <a:gd name="connsiteY16" fmla="*/ 470780 h 925687"/>
              <a:gd name="connsiteX17" fmla="*/ 3071914 w 4076849"/>
              <a:gd name="connsiteY17" fmla="*/ 425513 h 925687"/>
              <a:gd name="connsiteX18" fmla="*/ 3026647 w 4076849"/>
              <a:gd name="connsiteY18" fmla="*/ 380246 h 925687"/>
              <a:gd name="connsiteX19" fmla="*/ 3008540 w 4076849"/>
              <a:gd name="connsiteY19" fmla="*/ 353085 h 925687"/>
              <a:gd name="connsiteX20" fmla="*/ 2954219 w 4076849"/>
              <a:gd name="connsiteY20" fmla="*/ 325925 h 925687"/>
              <a:gd name="connsiteX21" fmla="*/ 2936112 w 4076849"/>
              <a:gd name="connsiteY21" fmla="*/ 298764 h 925687"/>
              <a:gd name="connsiteX22" fmla="*/ 2908952 w 4076849"/>
              <a:gd name="connsiteY22" fmla="*/ 280657 h 925687"/>
              <a:gd name="connsiteX23" fmla="*/ 2881791 w 4076849"/>
              <a:gd name="connsiteY23" fmla="*/ 253497 h 925687"/>
              <a:gd name="connsiteX24" fmla="*/ 2809364 w 4076849"/>
              <a:gd name="connsiteY24" fmla="*/ 307818 h 925687"/>
              <a:gd name="connsiteX25" fmla="*/ 2745989 w 4076849"/>
              <a:gd name="connsiteY25" fmla="*/ 344032 h 925687"/>
              <a:gd name="connsiteX26" fmla="*/ 2718829 w 4076849"/>
              <a:gd name="connsiteY26" fmla="*/ 362139 h 925687"/>
              <a:gd name="connsiteX27" fmla="*/ 2709776 w 4076849"/>
              <a:gd name="connsiteY27" fmla="*/ 389299 h 925687"/>
              <a:gd name="connsiteX28" fmla="*/ 2673562 w 4076849"/>
              <a:gd name="connsiteY28" fmla="*/ 407406 h 925687"/>
              <a:gd name="connsiteX29" fmla="*/ 2619241 w 4076849"/>
              <a:gd name="connsiteY29" fmla="*/ 443620 h 925687"/>
              <a:gd name="connsiteX30" fmla="*/ 2528706 w 4076849"/>
              <a:gd name="connsiteY30" fmla="*/ 525101 h 925687"/>
              <a:gd name="connsiteX31" fmla="*/ 2501546 w 4076849"/>
              <a:gd name="connsiteY31" fmla="*/ 534154 h 925687"/>
              <a:gd name="connsiteX32" fmla="*/ 2429118 w 4076849"/>
              <a:gd name="connsiteY32" fmla="*/ 579422 h 925687"/>
              <a:gd name="connsiteX33" fmla="*/ 2374797 w 4076849"/>
              <a:gd name="connsiteY33" fmla="*/ 597529 h 925687"/>
              <a:gd name="connsiteX34" fmla="*/ 2347637 w 4076849"/>
              <a:gd name="connsiteY34" fmla="*/ 606582 h 925687"/>
              <a:gd name="connsiteX35" fmla="*/ 2202781 w 4076849"/>
              <a:gd name="connsiteY35" fmla="*/ 588475 h 925687"/>
              <a:gd name="connsiteX36" fmla="*/ 2148461 w 4076849"/>
              <a:gd name="connsiteY36" fmla="*/ 570368 h 925687"/>
              <a:gd name="connsiteX37" fmla="*/ 2121300 w 4076849"/>
              <a:gd name="connsiteY37" fmla="*/ 534154 h 925687"/>
              <a:gd name="connsiteX38" fmla="*/ 2066980 w 4076849"/>
              <a:gd name="connsiteY38" fmla="*/ 488887 h 925687"/>
              <a:gd name="connsiteX39" fmla="*/ 2030766 w 4076849"/>
              <a:gd name="connsiteY39" fmla="*/ 425513 h 925687"/>
              <a:gd name="connsiteX40" fmla="*/ 2003605 w 4076849"/>
              <a:gd name="connsiteY40" fmla="*/ 380246 h 925687"/>
              <a:gd name="connsiteX41" fmla="*/ 1967391 w 4076849"/>
              <a:gd name="connsiteY41" fmla="*/ 325925 h 925687"/>
              <a:gd name="connsiteX42" fmla="*/ 1949284 w 4076849"/>
              <a:gd name="connsiteY42" fmla="*/ 271604 h 925687"/>
              <a:gd name="connsiteX43" fmla="*/ 1904017 w 4076849"/>
              <a:gd name="connsiteY43" fmla="*/ 208230 h 925687"/>
              <a:gd name="connsiteX44" fmla="*/ 1840643 w 4076849"/>
              <a:gd name="connsiteY44" fmla="*/ 153909 h 925687"/>
              <a:gd name="connsiteX45" fmla="*/ 1813482 w 4076849"/>
              <a:gd name="connsiteY45" fmla="*/ 135802 h 925687"/>
              <a:gd name="connsiteX46" fmla="*/ 1786322 w 4076849"/>
              <a:gd name="connsiteY46" fmla="*/ 126749 h 925687"/>
              <a:gd name="connsiteX47" fmla="*/ 1759162 w 4076849"/>
              <a:gd name="connsiteY47" fmla="*/ 108642 h 925687"/>
              <a:gd name="connsiteX48" fmla="*/ 1722948 w 4076849"/>
              <a:gd name="connsiteY48" fmla="*/ 90535 h 925687"/>
              <a:gd name="connsiteX49" fmla="*/ 1695787 w 4076849"/>
              <a:gd name="connsiteY49" fmla="*/ 63374 h 925687"/>
              <a:gd name="connsiteX50" fmla="*/ 1641467 w 4076849"/>
              <a:gd name="connsiteY50" fmla="*/ 36214 h 925687"/>
              <a:gd name="connsiteX51" fmla="*/ 1614306 w 4076849"/>
              <a:gd name="connsiteY51" fmla="*/ 18107 h 925687"/>
              <a:gd name="connsiteX52" fmla="*/ 1559985 w 4076849"/>
              <a:gd name="connsiteY52" fmla="*/ 0 h 925687"/>
              <a:gd name="connsiteX53" fmla="*/ 1387970 w 4076849"/>
              <a:gd name="connsiteY53" fmla="*/ 9054 h 925687"/>
              <a:gd name="connsiteX54" fmla="*/ 1333649 w 4076849"/>
              <a:gd name="connsiteY54" fmla="*/ 45267 h 925687"/>
              <a:gd name="connsiteX55" fmla="*/ 1306488 w 4076849"/>
              <a:gd name="connsiteY55" fmla="*/ 63374 h 925687"/>
              <a:gd name="connsiteX56" fmla="*/ 1252168 w 4076849"/>
              <a:gd name="connsiteY56" fmla="*/ 117695 h 925687"/>
              <a:gd name="connsiteX57" fmla="*/ 1197847 w 4076849"/>
              <a:gd name="connsiteY57" fmla="*/ 162962 h 925687"/>
              <a:gd name="connsiteX58" fmla="*/ 1179740 w 4076849"/>
              <a:gd name="connsiteY58" fmla="*/ 190123 h 925687"/>
              <a:gd name="connsiteX59" fmla="*/ 1152580 w 4076849"/>
              <a:gd name="connsiteY59" fmla="*/ 217283 h 925687"/>
              <a:gd name="connsiteX60" fmla="*/ 1143526 w 4076849"/>
              <a:gd name="connsiteY60" fmla="*/ 244444 h 925687"/>
              <a:gd name="connsiteX61" fmla="*/ 1125419 w 4076849"/>
              <a:gd name="connsiteY61" fmla="*/ 316871 h 925687"/>
              <a:gd name="connsiteX62" fmla="*/ 1098259 w 4076849"/>
              <a:gd name="connsiteY62" fmla="*/ 344032 h 925687"/>
              <a:gd name="connsiteX63" fmla="*/ 1062045 w 4076849"/>
              <a:gd name="connsiteY63" fmla="*/ 416459 h 925687"/>
              <a:gd name="connsiteX64" fmla="*/ 1034884 w 4076849"/>
              <a:gd name="connsiteY64" fmla="*/ 470780 h 925687"/>
              <a:gd name="connsiteX65" fmla="*/ 971510 w 4076849"/>
              <a:gd name="connsiteY65" fmla="*/ 534154 h 925687"/>
              <a:gd name="connsiteX66" fmla="*/ 926243 w 4076849"/>
              <a:gd name="connsiteY66" fmla="*/ 579422 h 925687"/>
              <a:gd name="connsiteX67" fmla="*/ 880976 w 4076849"/>
              <a:gd name="connsiteY67" fmla="*/ 624689 h 925687"/>
              <a:gd name="connsiteX68" fmla="*/ 853815 w 4076849"/>
              <a:gd name="connsiteY68" fmla="*/ 660903 h 925687"/>
              <a:gd name="connsiteX69" fmla="*/ 799494 w 4076849"/>
              <a:gd name="connsiteY69" fmla="*/ 706170 h 925687"/>
              <a:gd name="connsiteX70" fmla="*/ 790441 w 4076849"/>
              <a:gd name="connsiteY70" fmla="*/ 733331 h 925687"/>
              <a:gd name="connsiteX71" fmla="*/ 736120 w 4076849"/>
              <a:gd name="connsiteY71" fmla="*/ 760491 h 925687"/>
              <a:gd name="connsiteX72" fmla="*/ 718013 w 4076849"/>
              <a:gd name="connsiteY72" fmla="*/ 787652 h 925687"/>
              <a:gd name="connsiteX73" fmla="*/ 663692 w 4076849"/>
              <a:gd name="connsiteY73" fmla="*/ 805758 h 925687"/>
              <a:gd name="connsiteX74" fmla="*/ 636532 w 4076849"/>
              <a:gd name="connsiteY74" fmla="*/ 814812 h 925687"/>
              <a:gd name="connsiteX75" fmla="*/ 536944 w 4076849"/>
              <a:gd name="connsiteY75" fmla="*/ 851026 h 925687"/>
              <a:gd name="connsiteX76" fmla="*/ 428302 w 4076849"/>
              <a:gd name="connsiteY76" fmla="*/ 887240 h 925687"/>
              <a:gd name="connsiteX77" fmla="*/ 364928 w 4076849"/>
              <a:gd name="connsiteY77" fmla="*/ 905347 h 925687"/>
              <a:gd name="connsiteX78" fmla="*/ 256286 w 4076849"/>
              <a:gd name="connsiteY78" fmla="*/ 905347 h 925687"/>
              <a:gd name="connsiteX0" fmla="*/ 256286 w 4076849"/>
              <a:gd name="connsiteY0" fmla="*/ 905347 h 909510"/>
              <a:gd name="connsiteX1" fmla="*/ 4076849 w 4076849"/>
              <a:gd name="connsiteY1" fmla="*/ 905347 h 909510"/>
              <a:gd name="connsiteX2" fmla="*/ 3790546 w 4076849"/>
              <a:gd name="connsiteY2" fmla="*/ 810688 h 909510"/>
              <a:gd name="connsiteX3" fmla="*/ 3705657 w 4076849"/>
              <a:gd name="connsiteY3" fmla="*/ 887240 h 909510"/>
              <a:gd name="connsiteX4" fmla="*/ 3597015 w 4076849"/>
              <a:gd name="connsiteY4" fmla="*/ 851026 h 909510"/>
              <a:gd name="connsiteX5" fmla="*/ 3569855 w 4076849"/>
              <a:gd name="connsiteY5" fmla="*/ 841972 h 909510"/>
              <a:gd name="connsiteX6" fmla="*/ 3497427 w 4076849"/>
              <a:gd name="connsiteY6" fmla="*/ 823865 h 909510"/>
              <a:gd name="connsiteX7" fmla="*/ 3461213 w 4076849"/>
              <a:gd name="connsiteY7" fmla="*/ 805758 h 909510"/>
              <a:gd name="connsiteX8" fmla="*/ 3434053 w 4076849"/>
              <a:gd name="connsiteY8" fmla="*/ 787652 h 909510"/>
              <a:gd name="connsiteX9" fmla="*/ 3379732 w 4076849"/>
              <a:gd name="connsiteY9" fmla="*/ 769545 h 909510"/>
              <a:gd name="connsiteX10" fmla="*/ 3361625 w 4076849"/>
              <a:gd name="connsiteY10" fmla="*/ 733331 h 909510"/>
              <a:gd name="connsiteX11" fmla="*/ 3334465 w 4076849"/>
              <a:gd name="connsiteY11" fmla="*/ 715224 h 909510"/>
              <a:gd name="connsiteX12" fmla="*/ 3325411 w 4076849"/>
              <a:gd name="connsiteY12" fmla="*/ 688063 h 909510"/>
              <a:gd name="connsiteX13" fmla="*/ 3298251 w 4076849"/>
              <a:gd name="connsiteY13" fmla="*/ 660903 h 909510"/>
              <a:gd name="connsiteX14" fmla="*/ 3234877 w 4076849"/>
              <a:gd name="connsiteY14" fmla="*/ 588475 h 909510"/>
              <a:gd name="connsiteX15" fmla="*/ 3198663 w 4076849"/>
              <a:gd name="connsiteY15" fmla="*/ 543208 h 909510"/>
              <a:gd name="connsiteX16" fmla="*/ 3117181 w 4076849"/>
              <a:gd name="connsiteY16" fmla="*/ 470780 h 909510"/>
              <a:gd name="connsiteX17" fmla="*/ 3071914 w 4076849"/>
              <a:gd name="connsiteY17" fmla="*/ 425513 h 909510"/>
              <a:gd name="connsiteX18" fmla="*/ 3026647 w 4076849"/>
              <a:gd name="connsiteY18" fmla="*/ 380246 h 909510"/>
              <a:gd name="connsiteX19" fmla="*/ 3008540 w 4076849"/>
              <a:gd name="connsiteY19" fmla="*/ 353085 h 909510"/>
              <a:gd name="connsiteX20" fmla="*/ 2954219 w 4076849"/>
              <a:gd name="connsiteY20" fmla="*/ 325925 h 909510"/>
              <a:gd name="connsiteX21" fmla="*/ 2936112 w 4076849"/>
              <a:gd name="connsiteY21" fmla="*/ 298764 h 909510"/>
              <a:gd name="connsiteX22" fmla="*/ 2908952 w 4076849"/>
              <a:gd name="connsiteY22" fmla="*/ 280657 h 909510"/>
              <a:gd name="connsiteX23" fmla="*/ 2881791 w 4076849"/>
              <a:gd name="connsiteY23" fmla="*/ 253497 h 909510"/>
              <a:gd name="connsiteX24" fmla="*/ 2809364 w 4076849"/>
              <a:gd name="connsiteY24" fmla="*/ 307818 h 909510"/>
              <a:gd name="connsiteX25" fmla="*/ 2745989 w 4076849"/>
              <a:gd name="connsiteY25" fmla="*/ 344032 h 909510"/>
              <a:gd name="connsiteX26" fmla="*/ 2718829 w 4076849"/>
              <a:gd name="connsiteY26" fmla="*/ 362139 h 909510"/>
              <a:gd name="connsiteX27" fmla="*/ 2709776 w 4076849"/>
              <a:gd name="connsiteY27" fmla="*/ 389299 h 909510"/>
              <a:gd name="connsiteX28" fmla="*/ 2673562 w 4076849"/>
              <a:gd name="connsiteY28" fmla="*/ 407406 h 909510"/>
              <a:gd name="connsiteX29" fmla="*/ 2619241 w 4076849"/>
              <a:gd name="connsiteY29" fmla="*/ 443620 h 909510"/>
              <a:gd name="connsiteX30" fmla="*/ 2528706 w 4076849"/>
              <a:gd name="connsiteY30" fmla="*/ 525101 h 909510"/>
              <a:gd name="connsiteX31" fmla="*/ 2501546 w 4076849"/>
              <a:gd name="connsiteY31" fmla="*/ 534154 h 909510"/>
              <a:gd name="connsiteX32" fmla="*/ 2429118 w 4076849"/>
              <a:gd name="connsiteY32" fmla="*/ 579422 h 909510"/>
              <a:gd name="connsiteX33" fmla="*/ 2374797 w 4076849"/>
              <a:gd name="connsiteY33" fmla="*/ 597529 h 909510"/>
              <a:gd name="connsiteX34" fmla="*/ 2347637 w 4076849"/>
              <a:gd name="connsiteY34" fmla="*/ 606582 h 909510"/>
              <a:gd name="connsiteX35" fmla="*/ 2202781 w 4076849"/>
              <a:gd name="connsiteY35" fmla="*/ 588475 h 909510"/>
              <a:gd name="connsiteX36" fmla="*/ 2148461 w 4076849"/>
              <a:gd name="connsiteY36" fmla="*/ 570368 h 909510"/>
              <a:gd name="connsiteX37" fmla="*/ 2121300 w 4076849"/>
              <a:gd name="connsiteY37" fmla="*/ 534154 h 909510"/>
              <a:gd name="connsiteX38" fmla="*/ 2066980 w 4076849"/>
              <a:gd name="connsiteY38" fmla="*/ 488887 h 909510"/>
              <a:gd name="connsiteX39" fmla="*/ 2030766 w 4076849"/>
              <a:gd name="connsiteY39" fmla="*/ 425513 h 909510"/>
              <a:gd name="connsiteX40" fmla="*/ 2003605 w 4076849"/>
              <a:gd name="connsiteY40" fmla="*/ 380246 h 909510"/>
              <a:gd name="connsiteX41" fmla="*/ 1967391 w 4076849"/>
              <a:gd name="connsiteY41" fmla="*/ 325925 h 909510"/>
              <a:gd name="connsiteX42" fmla="*/ 1949284 w 4076849"/>
              <a:gd name="connsiteY42" fmla="*/ 271604 h 909510"/>
              <a:gd name="connsiteX43" fmla="*/ 1904017 w 4076849"/>
              <a:gd name="connsiteY43" fmla="*/ 208230 h 909510"/>
              <a:gd name="connsiteX44" fmla="*/ 1840643 w 4076849"/>
              <a:gd name="connsiteY44" fmla="*/ 153909 h 909510"/>
              <a:gd name="connsiteX45" fmla="*/ 1813482 w 4076849"/>
              <a:gd name="connsiteY45" fmla="*/ 135802 h 909510"/>
              <a:gd name="connsiteX46" fmla="*/ 1786322 w 4076849"/>
              <a:gd name="connsiteY46" fmla="*/ 126749 h 909510"/>
              <a:gd name="connsiteX47" fmla="*/ 1759162 w 4076849"/>
              <a:gd name="connsiteY47" fmla="*/ 108642 h 909510"/>
              <a:gd name="connsiteX48" fmla="*/ 1722948 w 4076849"/>
              <a:gd name="connsiteY48" fmla="*/ 90535 h 909510"/>
              <a:gd name="connsiteX49" fmla="*/ 1695787 w 4076849"/>
              <a:gd name="connsiteY49" fmla="*/ 63374 h 909510"/>
              <a:gd name="connsiteX50" fmla="*/ 1641467 w 4076849"/>
              <a:gd name="connsiteY50" fmla="*/ 36214 h 909510"/>
              <a:gd name="connsiteX51" fmla="*/ 1614306 w 4076849"/>
              <a:gd name="connsiteY51" fmla="*/ 18107 h 909510"/>
              <a:gd name="connsiteX52" fmla="*/ 1559985 w 4076849"/>
              <a:gd name="connsiteY52" fmla="*/ 0 h 909510"/>
              <a:gd name="connsiteX53" fmla="*/ 1387970 w 4076849"/>
              <a:gd name="connsiteY53" fmla="*/ 9054 h 909510"/>
              <a:gd name="connsiteX54" fmla="*/ 1333649 w 4076849"/>
              <a:gd name="connsiteY54" fmla="*/ 45267 h 909510"/>
              <a:gd name="connsiteX55" fmla="*/ 1306488 w 4076849"/>
              <a:gd name="connsiteY55" fmla="*/ 63374 h 909510"/>
              <a:gd name="connsiteX56" fmla="*/ 1252168 w 4076849"/>
              <a:gd name="connsiteY56" fmla="*/ 117695 h 909510"/>
              <a:gd name="connsiteX57" fmla="*/ 1197847 w 4076849"/>
              <a:gd name="connsiteY57" fmla="*/ 162962 h 909510"/>
              <a:gd name="connsiteX58" fmla="*/ 1179740 w 4076849"/>
              <a:gd name="connsiteY58" fmla="*/ 190123 h 909510"/>
              <a:gd name="connsiteX59" fmla="*/ 1152580 w 4076849"/>
              <a:gd name="connsiteY59" fmla="*/ 217283 h 909510"/>
              <a:gd name="connsiteX60" fmla="*/ 1143526 w 4076849"/>
              <a:gd name="connsiteY60" fmla="*/ 244444 h 909510"/>
              <a:gd name="connsiteX61" fmla="*/ 1125419 w 4076849"/>
              <a:gd name="connsiteY61" fmla="*/ 316871 h 909510"/>
              <a:gd name="connsiteX62" fmla="*/ 1098259 w 4076849"/>
              <a:gd name="connsiteY62" fmla="*/ 344032 h 909510"/>
              <a:gd name="connsiteX63" fmla="*/ 1062045 w 4076849"/>
              <a:gd name="connsiteY63" fmla="*/ 416459 h 909510"/>
              <a:gd name="connsiteX64" fmla="*/ 1034884 w 4076849"/>
              <a:gd name="connsiteY64" fmla="*/ 470780 h 909510"/>
              <a:gd name="connsiteX65" fmla="*/ 971510 w 4076849"/>
              <a:gd name="connsiteY65" fmla="*/ 534154 h 909510"/>
              <a:gd name="connsiteX66" fmla="*/ 926243 w 4076849"/>
              <a:gd name="connsiteY66" fmla="*/ 579422 h 909510"/>
              <a:gd name="connsiteX67" fmla="*/ 880976 w 4076849"/>
              <a:gd name="connsiteY67" fmla="*/ 624689 h 909510"/>
              <a:gd name="connsiteX68" fmla="*/ 853815 w 4076849"/>
              <a:gd name="connsiteY68" fmla="*/ 660903 h 909510"/>
              <a:gd name="connsiteX69" fmla="*/ 799494 w 4076849"/>
              <a:gd name="connsiteY69" fmla="*/ 706170 h 909510"/>
              <a:gd name="connsiteX70" fmla="*/ 790441 w 4076849"/>
              <a:gd name="connsiteY70" fmla="*/ 733331 h 909510"/>
              <a:gd name="connsiteX71" fmla="*/ 736120 w 4076849"/>
              <a:gd name="connsiteY71" fmla="*/ 760491 h 909510"/>
              <a:gd name="connsiteX72" fmla="*/ 718013 w 4076849"/>
              <a:gd name="connsiteY72" fmla="*/ 787652 h 909510"/>
              <a:gd name="connsiteX73" fmla="*/ 663692 w 4076849"/>
              <a:gd name="connsiteY73" fmla="*/ 805758 h 909510"/>
              <a:gd name="connsiteX74" fmla="*/ 636532 w 4076849"/>
              <a:gd name="connsiteY74" fmla="*/ 814812 h 909510"/>
              <a:gd name="connsiteX75" fmla="*/ 536944 w 4076849"/>
              <a:gd name="connsiteY75" fmla="*/ 851026 h 909510"/>
              <a:gd name="connsiteX76" fmla="*/ 428302 w 4076849"/>
              <a:gd name="connsiteY76" fmla="*/ 887240 h 909510"/>
              <a:gd name="connsiteX77" fmla="*/ 364928 w 4076849"/>
              <a:gd name="connsiteY77" fmla="*/ 905347 h 909510"/>
              <a:gd name="connsiteX78" fmla="*/ 256286 w 4076849"/>
              <a:gd name="connsiteY78" fmla="*/ 905347 h 909510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705657 w 4076849"/>
              <a:gd name="connsiteY3" fmla="*/ 887240 h 906351"/>
              <a:gd name="connsiteX4" fmla="*/ 3597015 w 4076849"/>
              <a:gd name="connsiteY4" fmla="*/ 851026 h 906351"/>
              <a:gd name="connsiteX5" fmla="*/ 3569855 w 4076849"/>
              <a:gd name="connsiteY5" fmla="*/ 841972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97015 w 4076849"/>
              <a:gd name="connsiteY4" fmla="*/ 851026 h 906351"/>
              <a:gd name="connsiteX5" fmla="*/ 3569855 w 4076849"/>
              <a:gd name="connsiteY5" fmla="*/ 841972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97015 w 4076849"/>
              <a:gd name="connsiteY4" fmla="*/ 851026 h 906351"/>
              <a:gd name="connsiteX5" fmla="*/ 3513410 w 4076849"/>
              <a:gd name="connsiteY5" fmla="*/ 780513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85726 w 4076849"/>
              <a:gd name="connsiteY4" fmla="*/ 808773 h 906351"/>
              <a:gd name="connsiteX5" fmla="*/ 3513410 w 4076849"/>
              <a:gd name="connsiteY5" fmla="*/ 780513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85726 w 4076849"/>
              <a:gd name="connsiteY4" fmla="*/ 808773 h 906351"/>
              <a:gd name="connsiteX5" fmla="*/ 3530343 w 4076849"/>
              <a:gd name="connsiteY5" fmla="*/ 822766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85726 w 4076849"/>
              <a:gd name="connsiteY4" fmla="*/ 808773 h 906351"/>
              <a:gd name="connsiteX5" fmla="*/ 3530343 w 4076849"/>
              <a:gd name="connsiteY5" fmla="*/ 822766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64858 w 4076849"/>
              <a:gd name="connsiteY23" fmla="*/ 280386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4076849" h="906351">
                <a:moveTo>
                  <a:pt x="256286" y="905347"/>
                </a:moveTo>
                <a:lnTo>
                  <a:pt x="4076849" y="905347"/>
                </a:lnTo>
                <a:cubicBezTo>
                  <a:pt x="3848211" y="870065"/>
                  <a:pt x="3864641" y="829070"/>
                  <a:pt x="3790546" y="810688"/>
                </a:cubicBezTo>
                <a:cubicBezTo>
                  <a:pt x="3716451" y="792306"/>
                  <a:pt x="3666416" y="795371"/>
                  <a:pt x="3632279" y="795052"/>
                </a:cubicBezTo>
                <a:cubicBezTo>
                  <a:pt x="3598142" y="794733"/>
                  <a:pt x="3602715" y="804154"/>
                  <a:pt x="3585726" y="808773"/>
                </a:cubicBezTo>
                <a:cubicBezTo>
                  <a:pt x="3568737" y="813392"/>
                  <a:pt x="3545060" y="820251"/>
                  <a:pt x="3530343" y="822766"/>
                </a:cubicBezTo>
                <a:cubicBezTo>
                  <a:pt x="3515627" y="825281"/>
                  <a:pt x="3508949" y="826700"/>
                  <a:pt x="3497427" y="823865"/>
                </a:cubicBezTo>
                <a:cubicBezTo>
                  <a:pt x="3485905" y="821030"/>
                  <a:pt x="3472931" y="812454"/>
                  <a:pt x="3461213" y="805758"/>
                </a:cubicBezTo>
                <a:cubicBezTo>
                  <a:pt x="3451766" y="800360"/>
                  <a:pt x="3443996" y="792071"/>
                  <a:pt x="3434053" y="787652"/>
                </a:cubicBezTo>
                <a:cubicBezTo>
                  <a:pt x="3416612" y="779900"/>
                  <a:pt x="3379732" y="769545"/>
                  <a:pt x="3379732" y="769545"/>
                </a:cubicBezTo>
                <a:cubicBezTo>
                  <a:pt x="3373696" y="757474"/>
                  <a:pt x="3370265" y="743699"/>
                  <a:pt x="3361625" y="733331"/>
                </a:cubicBezTo>
                <a:cubicBezTo>
                  <a:pt x="3354659" y="724972"/>
                  <a:pt x="3341262" y="723721"/>
                  <a:pt x="3334465" y="715224"/>
                </a:cubicBezTo>
                <a:cubicBezTo>
                  <a:pt x="3328503" y="707772"/>
                  <a:pt x="3330705" y="696004"/>
                  <a:pt x="3325411" y="688063"/>
                </a:cubicBezTo>
                <a:cubicBezTo>
                  <a:pt x="3318309" y="677410"/>
                  <a:pt x="3306111" y="671009"/>
                  <a:pt x="3298251" y="660903"/>
                </a:cubicBezTo>
                <a:cubicBezTo>
                  <a:pt x="3241376" y="587778"/>
                  <a:pt x="3287456" y="623528"/>
                  <a:pt x="3234877" y="588475"/>
                </a:cubicBezTo>
                <a:cubicBezTo>
                  <a:pt x="3219141" y="541271"/>
                  <a:pt x="3237458" y="577693"/>
                  <a:pt x="3198663" y="543208"/>
                </a:cubicBezTo>
                <a:cubicBezTo>
                  <a:pt x="3105644" y="460524"/>
                  <a:pt x="3178823" y="511874"/>
                  <a:pt x="3117181" y="470780"/>
                </a:cubicBezTo>
                <a:cubicBezTo>
                  <a:pt x="3068902" y="398359"/>
                  <a:pt x="3132267" y="485864"/>
                  <a:pt x="3071914" y="425513"/>
                </a:cubicBezTo>
                <a:cubicBezTo>
                  <a:pt x="3011554" y="365154"/>
                  <a:pt x="3099078" y="428534"/>
                  <a:pt x="3026647" y="380246"/>
                </a:cubicBezTo>
                <a:cubicBezTo>
                  <a:pt x="3020611" y="371192"/>
                  <a:pt x="3016234" y="360779"/>
                  <a:pt x="3008540" y="353085"/>
                </a:cubicBezTo>
                <a:cubicBezTo>
                  <a:pt x="2990989" y="335534"/>
                  <a:pt x="2976310" y="333288"/>
                  <a:pt x="2954219" y="325925"/>
                </a:cubicBezTo>
                <a:cubicBezTo>
                  <a:pt x="2948183" y="316871"/>
                  <a:pt x="2943806" y="306458"/>
                  <a:pt x="2936112" y="298764"/>
                </a:cubicBezTo>
                <a:cubicBezTo>
                  <a:pt x="2928418" y="291070"/>
                  <a:pt x="2920828" y="283720"/>
                  <a:pt x="2908952" y="280657"/>
                </a:cubicBezTo>
                <a:cubicBezTo>
                  <a:pt x="2897076" y="277594"/>
                  <a:pt x="2873912" y="289439"/>
                  <a:pt x="2864858" y="280386"/>
                </a:cubicBezTo>
                <a:cubicBezTo>
                  <a:pt x="2800457" y="296488"/>
                  <a:pt x="2829175" y="297210"/>
                  <a:pt x="2809364" y="307818"/>
                </a:cubicBezTo>
                <a:cubicBezTo>
                  <a:pt x="2789553" y="318426"/>
                  <a:pt x="2787423" y="323315"/>
                  <a:pt x="2745989" y="344032"/>
                </a:cubicBezTo>
                <a:cubicBezTo>
                  <a:pt x="2736257" y="348898"/>
                  <a:pt x="2727882" y="356103"/>
                  <a:pt x="2718829" y="362139"/>
                </a:cubicBezTo>
                <a:cubicBezTo>
                  <a:pt x="2715811" y="371192"/>
                  <a:pt x="2716524" y="382551"/>
                  <a:pt x="2709776" y="389299"/>
                </a:cubicBezTo>
                <a:cubicBezTo>
                  <a:pt x="2700233" y="398842"/>
                  <a:pt x="2685135" y="400462"/>
                  <a:pt x="2673562" y="407406"/>
                </a:cubicBezTo>
                <a:cubicBezTo>
                  <a:pt x="2654901" y="418602"/>
                  <a:pt x="2634629" y="428232"/>
                  <a:pt x="2619241" y="443620"/>
                </a:cubicBezTo>
                <a:cubicBezTo>
                  <a:pt x="2594342" y="468519"/>
                  <a:pt x="2561782" y="506201"/>
                  <a:pt x="2528706" y="525101"/>
                </a:cubicBezTo>
                <a:cubicBezTo>
                  <a:pt x="2520420" y="529836"/>
                  <a:pt x="2510599" y="531136"/>
                  <a:pt x="2501546" y="534154"/>
                </a:cubicBezTo>
                <a:cubicBezTo>
                  <a:pt x="2465467" y="570233"/>
                  <a:pt x="2483007" y="559826"/>
                  <a:pt x="2429118" y="579422"/>
                </a:cubicBezTo>
                <a:cubicBezTo>
                  <a:pt x="2411181" y="585945"/>
                  <a:pt x="2392904" y="591493"/>
                  <a:pt x="2374797" y="597529"/>
                </a:cubicBezTo>
                <a:lnTo>
                  <a:pt x="2347637" y="606582"/>
                </a:lnTo>
                <a:cubicBezTo>
                  <a:pt x="2274754" y="600509"/>
                  <a:pt x="2257759" y="604969"/>
                  <a:pt x="2202781" y="588475"/>
                </a:cubicBezTo>
                <a:cubicBezTo>
                  <a:pt x="2184500" y="582990"/>
                  <a:pt x="2148461" y="570368"/>
                  <a:pt x="2148461" y="570368"/>
                </a:cubicBezTo>
                <a:cubicBezTo>
                  <a:pt x="2139407" y="558297"/>
                  <a:pt x="2131970" y="544824"/>
                  <a:pt x="2121300" y="534154"/>
                </a:cubicBezTo>
                <a:cubicBezTo>
                  <a:pt x="2050084" y="462939"/>
                  <a:pt x="2141140" y="577879"/>
                  <a:pt x="2066980" y="488887"/>
                </a:cubicBezTo>
                <a:cubicBezTo>
                  <a:pt x="2048007" y="466120"/>
                  <a:pt x="2045527" y="452082"/>
                  <a:pt x="2030766" y="425513"/>
                </a:cubicBezTo>
                <a:cubicBezTo>
                  <a:pt x="2022220" y="410131"/>
                  <a:pt x="2012659" y="395335"/>
                  <a:pt x="2003605" y="380246"/>
                </a:cubicBezTo>
                <a:cubicBezTo>
                  <a:pt x="1975232" y="266748"/>
                  <a:pt x="2019492" y="409286"/>
                  <a:pt x="1967391" y="325925"/>
                </a:cubicBezTo>
                <a:cubicBezTo>
                  <a:pt x="1957275" y="309740"/>
                  <a:pt x="1959871" y="287485"/>
                  <a:pt x="1949284" y="271604"/>
                </a:cubicBezTo>
                <a:cubicBezTo>
                  <a:pt x="1934951" y="250103"/>
                  <a:pt x="1920867" y="227889"/>
                  <a:pt x="1904017" y="208230"/>
                </a:cubicBezTo>
                <a:cubicBezTo>
                  <a:pt x="1883234" y="183983"/>
                  <a:pt x="1867011" y="172743"/>
                  <a:pt x="1840643" y="153909"/>
                </a:cubicBezTo>
                <a:cubicBezTo>
                  <a:pt x="1831789" y="147585"/>
                  <a:pt x="1823214" y="140668"/>
                  <a:pt x="1813482" y="135802"/>
                </a:cubicBezTo>
                <a:cubicBezTo>
                  <a:pt x="1804946" y="131534"/>
                  <a:pt x="1795375" y="129767"/>
                  <a:pt x="1786322" y="126749"/>
                </a:cubicBezTo>
                <a:cubicBezTo>
                  <a:pt x="1777269" y="120713"/>
                  <a:pt x="1768609" y="114040"/>
                  <a:pt x="1759162" y="108642"/>
                </a:cubicBezTo>
                <a:cubicBezTo>
                  <a:pt x="1747444" y="101946"/>
                  <a:pt x="1733930" y="98380"/>
                  <a:pt x="1722948" y="90535"/>
                </a:cubicBezTo>
                <a:cubicBezTo>
                  <a:pt x="1712529" y="83093"/>
                  <a:pt x="1705623" y="71571"/>
                  <a:pt x="1695787" y="63374"/>
                </a:cubicBezTo>
                <a:cubicBezTo>
                  <a:pt x="1672386" y="43873"/>
                  <a:pt x="1668689" y="45288"/>
                  <a:pt x="1641467" y="36214"/>
                </a:cubicBezTo>
                <a:cubicBezTo>
                  <a:pt x="1632413" y="30178"/>
                  <a:pt x="1624249" y="22526"/>
                  <a:pt x="1614306" y="18107"/>
                </a:cubicBezTo>
                <a:cubicBezTo>
                  <a:pt x="1596865" y="10355"/>
                  <a:pt x="1559985" y="0"/>
                  <a:pt x="1559985" y="0"/>
                </a:cubicBezTo>
                <a:cubicBezTo>
                  <a:pt x="1502647" y="3018"/>
                  <a:pt x="1444273" y="-2206"/>
                  <a:pt x="1387970" y="9054"/>
                </a:cubicBezTo>
                <a:cubicBezTo>
                  <a:pt x="1366631" y="13322"/>
                  <a:pt x="1351756" y="33196"/>
                  <a:pt x="1333649" y="45267"/>
                </a:cubicBezTo>
                <a:lnTo>
                  <a:pt x="1306488" y="63374"/>
                </a:lnTo>
                <a:cubicBezTo>
                  <a:pt x="1254445" y="132766"/>
                  <a:pt x="1305118" y="73570"/>
                  <a:pt x="1252168" y="117695"/>
                </a:cubicBezTo>
                <a:cubicBezTo>
                  <a:pt x="1182459" y="175785"/>
                  <a:pt x="1265280" y="118006"/>
                  <a:pt x="1197847" y="162962"/>
                </a:cubicBezTo>
                <a:cubicBezTo>
                  <a:pt x="1191811" y="172016"/>
                  <a:pt x="1186706" y="181764"/>
                  <a:pt x="1179740" y="190123"/>
                </a:cubicBezTo>
                <a:cubicBezTo>
                  <a:pt x="1171544" y="199959"/>
                  <a:pt x="1159682" y="206630"/>
                  <a:pt x="1152580" y="217283"/>
                </a:cubicBezTo>
                <a:cubicBezTo>
                  <a:pt x="1147286" y="225224"/>
                  <a:pt x="1145841" y="235186"/>
                  <a:pt x="1143526" y="244444"/>
                </a:cubicBezTo>
                <a:cubicBezTo>
                  <a:pt x="1141696" y="251763"/>
                  <a:pt x="1133699" y="304451"/>
                  <a:pt x="1125419" y="316871"/>
                </a:cubicBezTo>
                <a:cubicBezTo>
                  <a:pt x="1118317" y="327524"/>
                  <a:pt x="1107312" y="334978"/>
                  <a:pt x="1098259" y="344032"/>
                </a:cubicBezTo>
                <a:cubicBezTo>
                  <a:pt x="1081155" y="395339"/>
                  <a:pt x="1098697" y="349265"/>
                  <a:pt x="1062045" y="416459"/>
                </a:cubicBezTo>
                <a:cubicBezTo>
                  <a:pt x="1052351" y="434231"/>
                  <a:pt x="1047227" y="454734"/>
                  <a:pt x="1034884" y="470780"/>
                </a:cubicBezTo>
                <a:cubicBezTo>
                  <a:pt x="1016669" y="494459"/>
                  <a:pt x="988081" y="509297"/>
                  <a:pt x="971510" y="534154"/>
                </a:cubicBezTo>
                <a:cubicBezTo>
                  <a:pt x="947367" y="570368"/>
                  <a:pt x="962457" y="555279"/>
                  <a:pt x="926243" y="579422"/>
                </a:cubicBezTo>
                <a:cubicBezTo>
                  <a:pt x="877958" y="651849"/>
                  <a:pt x="941332" y="564333"/>
                  <a:pt x="880976" y="624689"/>
                </a:cubicBezTo>
                <a:cubicBezTo>
                  <a:pt x="870306" y="635359"/>
                  <a:pt x="863635" y="649446"/>
                  <a:pt x="853815" y="660903"/>
                </a:cubicBezTo>
                <a:cubicBezTo>
                  <a:pt x="830578" y="688012"/>
                  <a:pt x="827435" y="687543"/>
                  <a:pt x="799494" y="706170"/>
                </a:cubicBezTo>
                <a:cubicBezTo>
                  <a:pt x="796476" y="715224"/>
                  <a:pt x="796403" y="725879"/>
                  <a:pt x="790441" y="733331"/>
                </a:cubicBezTo>
                <a:cubicBezTo>
                  <a:pt x="777677" y="749287"/>
                  <a:pt x="754013" y="754527"/>
                  <a:pt x="736120" y="760491"/>
                </a:cubicBezTo>
                <a:cubicBezTo>
                  <a:pt x="730084" y="769545"/>
                  <a:pt x="727240" y="781885"/>
                  <a:pt x="718013" y="787652"/>
                </a:cubicBezTo>
                <a:cubicBezTo>
                  <a:pt x="701828" y="797768"/>
                  <a:pt x="681799" y="799722"/>
                  <a:pt x="663692" y="805758"/>
                </a:cubicBezTo>
                <a:cubicBezTo>
                  <a:pt x="654639" y="808776"/>
                  <a:pt x="644472" y="809518"/>
                  <a:pt x="636532" y="814812"/>
                </a:cubicBezTo>
                <a:cubicBezTo>
                  <a:pt x="579596" y="852770"/>
                  <a:pt x="640673" y="816450"/>
                  <a:pt x="536944" y="851026"/>
                </a:cubicBezTo>
                <a:lnTo>
                  <a:pt x="428302" y="887240"/>
                </a:lnTo>
                <a:cubicBezTo>
                  <a:pt x="413485" y="892179"/>
                  <a:pt x="378915" y="904473"/>
                  <a:pt x="364928" y="905347"/>
                </a:cubicBezTo>
                <a:cubicBezTo>
                  <a:pt x="328785" y="907606"/>
                  <a:pt x="-362367" y="905347"/>
                  <a:pt x="256286" y="90534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Mann-Whitney U-test</a:t>
            </a:r>
            <a:endParaRPr lang="en-AU" dirty="0"/>
          </a:p>
        </p:txBody>
      </p:sp>
      <p:grpSp>
        <p:nvGrpSpPr>
          <p:cNvPr id="42" name="Group 41"/>
          <p:cNvGrpSpPr/>
          <p:nvPr/>
        </p:nvGrpSpPr>
        <p:grpSpPr>
          <a:xfrm>
            <a:off x="2525524" y="2580238"/>
            <a:ext cx="2311835" cy="1550796"/>
            <a:chOff x="1059873" y="2763982"/>
            <a:chExt cx="1672936" cy="1122218"/>
          </a:xfrm>
        </p:grpSpPr>
        <p:sp>
          <p:nvSpPr>
            <p:cNvPr id="4" name="Rectangle 3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0" name="Right Arrow 39"/>
          <p:cNvSpPr/>
          <p:nvPr/>
        </p:nvSpPr>
        <p:spPr>
          <a:xfrm rot="10800000">
            <a:off x="5021246" y="2931161"/>
            <a:ext cx="1545552" cy="833415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13" name="Group 212"/>
          <p:cNvGrpSpPr/>
          <p:nvPr/>
        </p:nvGrpSpPr>
        <p:grpSpPr>
          <a:xfrm>
            <a:off x="6860345" y="2580279"/>
            <a:ext cx="2311835" cy="3022601"/>
            <a:chOff x="4884383" y="2755571"/>
            <a:chExt cx="1672936" cy="2187274"/>
          </a:xfrm>
        </p:grpSpPr>
        <p:grpSp>
          <p:nvGrpSpPr>
            <p:cNvPr id="49" name="Group 48"/>
            <p:cNvGrpSpPr/>
            <p:nvPr/>
          </p:nvGrpSpPr>
          <p:grpSpPr>
            <a:xfrm>
              <a:off x="4884383" y="2755571"/>
              <a:ext cx="1672936" cy="1122218"/>
              <a:chOff x="4637926" y="4218716"/>
              <a:chExt cx="1672936" cy="1122218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637926" y="4218716"/>
                <a:ext cx="1672936" cy="1122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073501" y="4614668"/>
                <a:ext cx="801786" cy="355592"/>
                <a:chOff x="4968529" y="4614668"/>
                <a:chExt cx="801786" cy="355592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4968529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5435956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grpSp>
          <p:nvGrpSpPr>
            <p:cNvPr id="75" name="Group 74"/>
            <p:cNvGrpSpPr/>
            <p:nvPr/>
          </p:nvGrpSpPr>
          <p:grpSpPr>
            <a:xfrm>
              <a:off x="5292557" y="3319471"/>
              <a:ext cx="389160" cy="1622419"/>
              <a:chOff x="5292557" y="3319471"/>
              <a:chExt cx="389160" cy="1622419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Arrow Connector 73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Group 169"/>
            <p:cNvGrpSpPr/>
            <p:nvPr/>
          </p:nvGrpSpPr>
          <p:grpSpPr>
            <a:xfrm>
              <a:off x="5755985" y="3320426"/>
              <a:ext cx="389160" cy="1622419"/>
              <a:chOff x="5292557" y="3319471"/>
              <a:chExt cx="389160" cy="1622419"/>
            </a:xfrm>
          </p:grpSpPr>
          <p:grpSp>
            <p:nvGrpSpPr>
              <p:cNvPr id="171" name="Group 170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173" name="Oval 172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2" name="Straight Arrow Connector 171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7223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Wilcoxon signed ranks test</a:t>
            </a:r>
            <a:endParaRPr lang="en-AU" dirty="0"/>
          </a:p>
        </p:txBody>
      </p:sp>
      <p:grpSp>
        <p:nvGrpSpPr>
          <p:cNvPr id="42" name="Group 41"/>
          <p:cNvGrpSpPr/>
          <p:nvPr/>
        </p:nvGrpSpPr>
        <p:grpSpPr>
          <a:xfrm>
            <a:off x="2525524" y="2580238"/>
            <a:ext cx="2311835" cy="1550796"/>
            <a:chOff x="1059873" y="2763982"/>
            <a:chExt cx="1672936" cy="1122218"/>
          </a:xfrm>
        </p:grpSpPr>
        <p:sp>
          <p:nvSpPr>
            <p:cNvPr id="4" name="Rectangle 3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0" name="Right Arrow 39"/>
          <p:cNvSpPr/>
          <p:nvPr/>
        </p:nvSpPr>
        <p:spPr>
          <a:xfrm rot="10800000">
            <a:off x="5021246" y="2931161"/>
            <a:ext cx="1545552" cy="833415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3" name="Group 42"/>
          <p:cNvGrpSpPr/>
          <p:nvPr/>
        </p:nvGrpSpPr>
        <p:grpSpPr>
          <a:xfrm>
            <a:off x="6874603" y="2592478"/>
            <a:ext cx="2311288" cy="3009082"/>
            <a:chOff x="6818509" y="2755571"/>
            <a:chExt cx="1672936" cy="2186319"/>
          </a:xfrm>
        </p:grpSpPr>
        <p:grpSp>
          <p:nvGrpSpPr>
            <p:cNvPr id="47" name="Group 46"/>
            <p:cNvGrpSpPr/>
            <p:nvPr/>
          </p:nvGrpSpPr>
          <p:grpSpPr>
            <a:xfrm>
              <a:off x="6818509" y="2755571"/>
              <a:ext cx="1672936" cy="1122218"/>
              <a:chOff x="4637926" y="4218716"/>
              <a:chExt cx="1672936" cy="1122218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4637926" y="4218716"/>
                <a:ext cx="1672936" cy="1122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5073501" y="4614668"/>
                <a:ext cx="801786" cy="355592"/>
                <a:chOff x="4968529" y="4614668"/>
                <a:chExt cx="801786" cy="355592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4968529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435956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grpSp>
          <p:nvGrpSpPr>
            <p:cNvPr id="50" name="Group 49"/>
            <p:cNvGrpSpPr/>
            <p:nvPr/>
          </p:nvGrpSpPr>
          <p:grpSpPr>
            <a:xfrm>
              <a:off x="7400376" y="3319471"/>
              <a:ext cx="492097" cy="1622419"/>
              <a:chOff x="7400376" y="3319471"/>
              <a:chExt cx="492097" cy="1622419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746039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Arrow Connector 53"/>
              <p:cNvCxnSpPr/>
              <p:nvPr/>
            </p:nvCxnSpPr>
            <p:spPr>
              <a:xfrm flipV="1">
                <a:off x="7689165" y="3319471"/>
                <a:ext cx="203308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H="1" flipV="1">
                <a:off x="7400376" y="3319471"/>
                <a:ext cx="203308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/>
          <p:cNvGrpSpPr/>
          <p:nvPr/>
        </p:nvGrpSpPr>
        <p:grpSpPr>
          <a:xfrm>
            <a:off x="2527098" y="2576686"/>
            <a:ext cx="2311288" cy="1544535"/>
            <a:chOff x="1059873" y="2763982"/>
            <a:chExt cx="1672936" cy="1122218"/>
          </a:xfrm>
        </p:grpSpPr>
        <p:sp>
          <p:nvSpPr>
            <p:cNvPr id="97" name="Rectangle 96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99" name="Straight Arrow Connector 98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0" name="Group 99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2" name="Right Arrow 71"/>
          <p:cNvSpPr/>
          <p:nvPr/>
        </p:nvSpPr>
        <p:spPr>
          <a:xfrm rot="10800000">
            <a:off x="5022229" y="2926192"/>
            <a:ext cx="1545186" cy="830050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Freeform 45"/>
          <p:cNvSpPr/>
          <p:nvPr/>
        </p:nvSpPr>
        <p:spPr>
          <a:xfrm>
            <a:off x="2791169" y="4273770"/>
            <a:ext cx="1527995" cy="432903"/>
          </a:xfrm>
          <a:custGeom>
            <a:avLst/>
            <a:gdLst>
              <a:gd name="connsiteX0" fmla="*/ 256286 w 4076849"/>
              <a:gd name="connsiteY0" fmla="*/ 905347 h 925687"/>
              <a:gd name="connsiteX1" fmla="*/ 4076849 w 4076849"/>
              <a:gd name="connsiteY1" fmla="*/ 905347 h 925687"/>
              <a:gd name="connsiteX2" fmla="*/ 3796191 w 4076849"/>
              <a:gd name="connsiteY2" fmla="*/ 914400 h 925687"/>
              <a:gd name="connsiteX3" fmla="*/ 3705657 w 4076849"/>
              <a:gd name="connsiteY3" fmla="*/ 887240 h 925687"/>
              <a:gd name="connsiteX4" fmla="*/ 3597015 w 4076849"/>
              <a:gd name="connsiteY4" fmla="*/ 851026 h 925687"/>
              <a:gd name="connsiteX5" fmla="*/ 3569855 w 4076849"/>
              <a:gd name="connsiteY5" fmla="*/ 841972 h 925687"/>
              <a:gd name="connsiteX6" fmla="*/ 3497427 w 4076849"/>
              <a:gd name="connsiteY6" fmla="*/ 823865 h 925687"/>
              <a:gd name="connsiteX7" fmla="*/ 3461213 w 4076849"/>
              <a:gd name="connsiteY7" fmla="*/ 805758 h 925687"/>
              <a:gd name="connsiteX8" fmla="*/ 3434053 w 4076849"/>
              <a:gd name="connsiteY8" fmla="*/ 787652 h 925687"/>
              <a:gd name="connsiteX9" fmla="*/ 3379732 w 4076849"/>
              <a:gd name="connsiteY9" fmla="*/ 769545 h 925687"/>
              <a:gd name="connsiteX10" fmla="*/ 3361625 w 4076849"/>
              <a:gd name="connsiteY10" fmla="*/ 733331 h 925687"/>
              <a:gd name="connsiteX11" fmla="*/ 3334465 w 4076849"/>
              <a:gd name="connsiteY11" fmla="*/ 715224 h 925687"/>
              <a:gd name="connsiteX12" fmla="*/ 3325411 w 4076849"/>
              <a:gd name="connsiteY12" fmla="*/ 688063 h 925687"/>
              <a:gd name="connsiteX13" fmla="*/ 3298251 w 4076849"/>
              <a:gd name="connsiteY13" fmla="*/ 660903 h 925687"/>
              <a:gd name="connsiteX14" fmla="*/ 3234877 w 4076849"/>
              <a:gd name="connsiteY14" fmla="*/ 588475 h 925687"/>
              <a:gd name="connsiteX15" fmla="*/ 3198663 w 4076849"/>
              <a:gd name="connsiteY15" fmla="*/ 543208 h 925687"/>
              <a:gd name="connsiteX16" fmla="*/ 3117181 w 4076849"/>
              <a:gd name="connsiteY16" fmla="*/ 470780 h 925687"/>
              <a:gd name="connsiteX17" fmla="*/ 3071914 w 4076849"/>
              <a:gd name="connsiteY17" fmla="*/ 425513 h 925687"/>
              <a:gd name="connsiteX18" fmla="*/ 3026647 w 4076849"/>
              <a:gd name="connsiteY18" fmla="*/ 380246 h 925687"/>
              <a:gd name="connsiteX19" fmla="*/ 3008540 w 4076849"/>
              <a:gd name="connsiteY19" fmla="*/ 353085 h 925687"/>
              <a:gd name="connsiteX20" fmla="*/ 2954219 w 4076849"/>
              <a:gd name="connsiteY20" fmla="*/ 325925 h 925687"/>
              <a:gd name="connsiteX21" fmla="*/ 2936112 w 4076849"/>
              <a:gd name="connsiteY21" fmla="*/ 298764 h 925687"/>
              <a:gd name="connsiteX22" fmla="*/ 2908952 w 4076849"/>
              <a:gd name="connsiteY22" fmla="*/ 280657 h 925687"/>
              <a:gd name="connsiteX23" fmla="*/ 2881791 w 4076849"/>
              <a:gd name="connsiteY23" fmla="*/ 253497 h 925687"/>
              <a:gd name="connsiteX24" fmla="*/ 2809364 w 4076849"/>
              <a:gd name="connsiteY24" fmla="*/ 307818 h 925687"/>
              <a:gd name="connsiteX25" fmla="*/ 2745989 w 4076849"/>
              <a:gd name="connsiteY25" fmla="*/ 344032 h 925687"/>
              <a:gd name="connsiteX26" fmla="*/ 2718829 w 4076849"/>
              <a:gd name="connsiteY26" fmla="*/ 362139 h 925687"/>
              <a:gd name="connsiteX27" fmla="*/ 2709776 w 4076849"/>
              <a:gd name="connsiteY27" fmla="*/ 389299 h 925687"/>
              <a:gd name="connsiteX28" fmla="*/ 2673562 w 4076849"/>
              <a:gd name="connsiteY28" fmla="*/ 407406 h 925687"/>
              <a:gd name="connsiteX29" fmla="*/ 2619241 w 4076849"/>
              <a:gd name="connsiteY29" fmla="*/ 443620 h 925687"/>
              <a:gd name="connsiteX30" fmla="*/ 2528706 w 4076849"/>
              <a:gd name="connsiteY30" fmla="*/ 525101 h 925687"/>
              <a:gd name="connsiteX31" fmla="*/ 2501546 w 4076849"/>
              <a:gd name="connsiteY31" fmla="*/ 534154 h 925687"/>
              <a:gd name="connsiteX32" fmla="*/ 2429118 w 4076849"/>
              <a:gd name="connsiteY32" fmla="*/ 579422 h 925687"/>
              <a:gd name="connsiteX33" fmla="*/ 2374797 w 4076849"/>
              <a:gd name="connsiteY33" fmla="*/ 597529 h 925687"/>
              <a:gd name="connsiteX34" fmla="*/ 2347637 w 4076849"/>
              <a:gd name="connsiteY34" fmla="*/ 606582 h 925687"/>
              <a:gd name="connsiteX35" fmla="*/ 2202781 w 4076849"/>
              <a:gd name="connsiteY35" fmla="*/ 588475 h 925687"/>
              <a:gd name="connsiteX36" fmla="*/ 2148461 w 4076849"/>
              <a:gd name="connsiteY36" fmla="*/ 570368 h 925687"/>
              <a:gd name="connsiteX37" fmla="*/ 2121300 w 4076849"/>
              <a:gd name="connsiteY37" fmla="*/ 534154 h 925687"/>
              <a:gd name="connsiteX38" fmla="*/ 2066980 w 4076849"/>
              <a:gd name="connsiteY38" fmla="*/ 488887 h 925687"/>
              <a:gd name="connsiteX39" fmla="*/ 2030766 w 4076849"/>
              <a:gd name="connsiteY39" fmla="*/ 425513 h 925687"/>
              <a:gd name="connsiteX40" fmla="*/ 2003605 w 4076849"/>
              <a:gd name="connsiteY40" fmla="*/ 380246 h 925687"/>
              <a:gd name="connsiteX41" fmla="*/ 1967391 w 4076849"/>
              <a:gd name="connsiteY41" fmla="*/ 325925 h 925687"/>
              <a:gd name="connsiteX42" fmla="*/ 1949284 w 4076849"/>
              <a:gd name="connsiteY42" fmla="*/ 271604 h 925687"/>
              <a:gd name="connsiteX43" fmla="*/ 1904017 w 4076849"/>
              <a:gd name="connsiteY43" fmla="*/ 208230 h 925687"/>
              <a:gd name="connsiteX44" fmla="*/ 1840643 w 4076849"/>
              <a:gd name="connsiteY44" fmla="*/ 153909 h 925687"/>
              <a:gd name="connsiteX45" fmla="*/ 1813482 w 4076849"/>
              <a:gd name="connsiteY45" fmla="*/ 135802 h 925687"/>
              <a:gd name="connsiteX46" fmla="*/ 1786322 w 4076849"/>
              <a:gd name="connsiteY46" fmla="*/ 126749 h 925687"/>
              <a:gd name="connsiteX47" fmla="*/ 1759162 w 4076849"/>
              <a:gd name="connsiteY47" fmla="*/ 108642 h 925687"/>
              <a:gd name="connsiteX48" fmla="*/ 1722948 w 4076849"/>
              <a:gd name="connsiteY48" fmla="*/ 90535 h 925687"/>
              <a:gd name="connsiteX49" fmla="*/ 1695787 w 4076849"/>
              <a:gd name="connsiteY49" fmla="*/ 63374 h 925687"/>
              <a:gd name="connsiteX50" fmla="*/ 1641467 w 4076849"/>
              <a:gd name="connsiteY50" fmla="*/ 36214 h 925687"/>
              <a:gd name="connsiteX51" fmla="*/ 1614306 w 4076849"/>
              <a:gd name="connsiteY51" fmla="*/ 18107 h 925687"/>
              <a:gd name="connsiteX52" fmla="*/ 1559985 w 4076849"/>
              <a:gd name="connsiteY52" fmla="*/ 0 h 925687"/>
              <a:gd name="connsiteX53" fmla="*/ 1387970 w 4076849"/>
              <a:gd name="connsiteY53" fmla="*/ 9054 h 925687"/>
              <a:gd name="connsiteX54" fmla="*/ 1333649 w 4076849"/>
              <a:gd name="connsiteY54" fmla="*/ 45267 h 925687"/>
              <a:gd name="connsiteX55" fmla="*/ 1306488 w 4076849"/>
              <a:gd name="connsiteY55" fmla="*/ 63374 h 925687"/>
              <a:gd name="connsiteX56" fmla="*/ 1252168 w 4076849"/>
              <a:gd name="connsiteY56" fmla="*/ 117695 h 925687"/>
              <a:gd name="connsiteX57" fmla="*/ 1197847 w 4076849"/>
              <a:gd name="connsiteY57" fmla="*/ 162962 h 925687"/>
              <a:gd name="connsiteX58" fmla="*/ 1179740 w 4076849"/>
              <a:gd name="connsiteY58" fmla="*/ 190123 h 925687"/>
              <a:gd name="connsiteX59" fmla="*/ 1152580 w 4076849"/>
              <a:gd name="connsiteY59" fmla="*/ 217283 h 925687"/>
              <a:gd name="connsiteX60" fmla="*/ 1143526 w 4076849"/>
              <a:gd name="connsiteY60" fmla="*/ 244444 h 925687"/>
              <a:gd name="connsiteX61" fmla="*/ 1125419 w 4076849"/>
              <a:gd name="connsiteY61" fmla="*/ 316871 h 925687"/>
              <a:gd name="connsiteX62" fmla="*/ 1098259 w 4076849"/>
              <a:gd name="connsiteY62" fmla="*/ 344032 h 925687"/>
              <a:gd name="connsiteX63" fmla="*/ 1062045 w 4076849"/>
              <a:gd name="connsiteY63" fmla="*/ 416459 h 925687"/>
              <a:gd name="connsiteX64" fmla="*/ 1034884 w 4076849"/>
              <a:gd name="connsiteY64" fmla="*/ 470780 h 925687"/>
              <a:gd name="connsiteX65" fmla="*/ 971510 w 4076849"/>
              <a:gd name="connsiteY65" fmla="*/ 534154 h 925687"/>
              <a:gd name="connsiteX66" fmla="*/ 926243 w 4076849"/>
              <a:gd name="connsiteY66" fmla="*/ 579422 h 925687"/>
              <a:gd name="connsiteX67" fmla="*/ 880976 w 4076849"/>
              <a:gd name="connsiteY67" fmla="*/ 624689 h 925687"/>
              <a:gd name="connsiteX68" fmla="*/ 853815 w 4076849"/>
              <a:gd name="connsiteY68" fmla="*/ 660903 h 925687"/>
              <a:gd name="connsiteX69" fmla="*/ 799494 w 4076849"/>
              <a:gd name="connsiteY69" fmla="*/ 706170 h 925687"/>
              <a:gd name="connsiteX70" fmla="*/ 790441 w 4076849"/>
              <a:gd name="connsiteY70" fmla="*/ 733331 h 925687"/>
              <a:gd name="connsiteX71" fmla="*/ 736120 w 4076849"/>
              <a:gd name="connsiteY71" fmla="*/ 760491 h 925687"/>
              <a:gd name="connsiteX72" fmla="*/ 718013 w 4076849"/>
              <a:gd name="connsiteY72" fmla="*/ 787652 h 925687"/>
              <a:gd name="connsiteX73" fmla="*/ 663692 w 4076849"/>
              <a:gd name="connsiteY73" fmla="*/ 805758 h 925687"/>
              <a:gd name="connsiteX74" fmla="*/ 636532 w 4076849"/>
              <a:gd name="connsiteY74" fmla="*/ 814812 h 925687"/>
              <a:gd name="connsiteX75" fmla="*/ 536944 w 4076849"/>
              <a:gd name="connsiteY75" fmla="*/ 851026 h 925687"/>
              <a:gd name="connsiteX76" fmla="*/ 428302 w 4076849"/>
              <a:gd name="connsiteY76" fmla="*/ 887240 h 925687"/>
              <a:gd name="connsiteX77" fmla="*/ 364928 w 4076849"/>
              <a:gd name="connsiteY77" fmla="*/ 905347 h 925687"/>
              <a:gd name="connsiteX78" fmla="*/ 256286 w 4076849"/>
              <a:gd name="connsiteY78" fmla="*/ 905347 h 925687"/>
              <a:gd name="connsiteX0" fmla="*/ 256286 w 4076849"/>
              <a:gd name="connsiteY0" fmla="*/ 905347 h 909510"/>
              <a:gd name="connsiteX1" fmla="*/ 4076849 w 4076849"/>
              <a:gd name="connsiteY1" fmla="*/ 905347 h 909510"/>
              <a:gd name="connsiteX2" fmla="*/ 3790546 w 4076849"/>
              <a:gd name="connsiteY2" fmla="*/ 810688 h 909510"/>
              <a:gd name="connsiteX3" fmla="*/ 3705657 w 4076849"/>
              <a:gd name="connsiteY3" fmla="*/ 887240 h 909510"/>
              <a:gd name="connsiteX4" fmla="*/ 3597015 w 4076849"/>
              <a:gd name="connsiteY4" fmla="*/ 851026 h 909510"/>
              <a:gd name="connsiteX5" fmla="*/ 3569855 w 4076849"/>
              <a:gd name="connsiteY5" fmla="*/ 841972 h 909510"/>
              <a:gd name="connsiteX6" fmla="*/ 3497427 w 4076849"/>
              <a:gd name="connsiteY6" fmla="*/ 823865 h 909510"/>
              <a:gd name="connsiteX7" fmla="*/ 3461213 w 4076849"/>
              <a:gd name="connsiteY7" fmla="*/ 805758 h 909510"/>
              <a:gd name="connsiteX8" fmla="*/ 3434053 w 4076849"/>
              <a:gd name="connsiteY8" fmla="*/ 787652 h 909510"/>
              <a:gd name="connsiteX9" fmla="*/ 3379732 w 4076849"/>
              <a:gd name="connsiteY9" fmla="*/ 769545 h 909510"/>
              <a:gd name="connsiteX10" fmla="*/ 3361625 w 4076849"/>
              <a:gd name="connsiteY10" fmla="*/ 733331 h 909510"/>
              <a:gd name="connsiteX11" fmla="*/ 3334465 w 4076849"/>
              <a:gd name="connsiteY11" fmla="*/ 715224 h 909510"/>
              <a:gd name="connsiteX12" fmla="*/ 3325411 w 4076849"/>
              <a:gd name="connsiteY12" fmla="*/ 688063 h 909510"/>
              <a:gd name="connsiteX13" fmla="*/ 3298251 w 4076849"/>
              <a:gd name="connsiteY13" fmla="*/ 660903 h 909510"/>
              <a:gd name="connsiteX14" fmla="*/ 3234877 w 4076849"/>
              <a:gd name="connsiteY14" fmla="*/ 588475 h 909510"/>
              <a:gd name="connsiteX15" fmla="*/ 3198663 w 4076849"/>
              <a:gd name="connsiteY15" fmla="*/ 543208 h 909510"/>
              <a:gd name="connsiteX16" fmla="*/ 3117181 w 4076849"/>
              <a:gd name="connsiteY16" fmla="*/ 470780 h 909510"/>
              <a:gd name="connsiteX17" fmla="*/ 3071914 w 4076849"/>
              <a:gd name="connsiteY17" fmla="*/ 425513 h 909510"/>
              <a:gd name="connsiteX18" fmla="*/ 3026647 w 4076849"/>
              <a:gd name="connsiteY18" fmla="*/ 380246 h 909510"/>
              <a:gd name="connsiteX19" fmla="*/ 3008540 w 4076849"/>
              <a:gd name="connsiteY19" fmla="*/ 353085 h 909510"/>
              <a:gd name="connsiteX20" fmla="*/ 2954219 w 4076849"/>
              <a:gd name="connsiteY20" fmla="*/ 325925 h 909510"/>
              <a:gd name="connsiteX21" fmla="*/ 2936112 w 4076849"/>
              <a:gd name="connsiteY21" fmla="*/ 298764 h 909510"/>
              <a:gd name="connsiteX22" fmla="*/ 2908952 w 4076849"/>
              <a:gd name="connsiteY22" fmla="*/ 280657 h 909510"/>
              <a:gd name="connsiteX23" fmla="*/ 2881791 w 4076849"/>
              <a:gd name="connsiteY23" fmla="*/ 253497 h 909510"/>
              <a:gd name="connsiteX24" fmla="*/ 2809364 w 4076849"/>
              <a:gd name="connsiteY24" fmla="*/ 307818 h 909510"/>
              <a:gd name="connsiteX25" fmla="*/ 2745989 w 4076849"/>
              <a:gd name="connsiteY25" fmla="*/ 344032 h 909510"/>
              <a:gd name="connsiteX26" fmla="*/ 2718829 w 4076849"/>
              <a:gd name="connsiteY26" fmla="*/ 362139 h 909510"/>
              <a:gd name="connsiteX27" fmla="*/ 2709776 w 4076849"/>
              <a:gd name="connsiteY27" fmla="*/ 389299 h 909510"/>
              <a:gd name="connsiteX28" fmla="*/ 2673562 w 4076849"/>
              <a:gd name="connsiteY28" fmla="*/ 407406 h 909510"/>
              <a:gd name="connsiteX29" fmla="*/ 2619241 w 4076849"/>
              <a:gd name="connsiteY29" fmla="*/ 443620 h 909510"/>
              <a:gd name="connsiteX30" fmla="*/ 2528706 w 4076849"/>
              <a:gd name="connsiteY30" fmla="*/ 525101 h 909510"/>
              <a:gd name="connsiteX31" fmla="*/ 2501546 w 4076849"/>
              <a:gd name="connsiteY31" fmla="*/ 534154 h 909510"/>
              <a:gd name="connsiteX32" fmla="*/ 2429118 w 4076849"/>
              <a:gd name="connsiteY32" fmla="*/ 579422 h 909510"/>
              <a:gd name="connsiteX33" fmla="*/ 2374797 w 4076849"/>
              <a:gd name="connsiteY33" fmla="*/ 597529 h 909510"/>
              <a:gd name="connsiteX34" fmla="*/ 2347637 w 4076849"/>
              <a:gd name="connsiteY34" fmla="*/ 606582 h 909510"/>
              <a:gd name="connsiteX35" fmla="*/ 2202781 w 4076849"/>
              <a:gd name="connsiteY35" fmla="*/ 588475 h 909510"/>
              <a:gd name="connsiteX36" fmla="*/ 2148461 w 4076849"/>
              <a:gd name="connsiteY36" fmla="*/ 570368 h 909510"/>
              <a:gd name="connsiteX37" fmla="*/ 2121300 w 4076849"/>
              <a:gd name="connsiteY37" fmla="*/ 534154 h 909510"/>
              <a:gd name="connsiteX38" fmla="*/ 2066980 w 4076849"/>
              <a:gd name="connsiteY38" fmla="*/ 488887 h 909510"/>
              <a:gd name="connsiteX39" fmla="*/ 2030766 w 4076849"/>
              <a:gd name="connsiteY39" fmla="*/ 425513 h 909510"/>
              <a:gd name="connsiteX40" fmla="*/ 2003605 w 4076849"/>
              <a:gd name="connsiteY40" fmla="*/ 380246 h 909510"/>
              <a:gd name="connsiteX41" fmla="*/ 1967391 w 4076849"/>
              <a:gd name="connsiteY41" fmla="*/ 325925 h 909510"/>
              <a:gd name="connsiteX42" fmla="*/ 1949284 w 4076849"/>
              <a:gd name="connsiteY42" fmla="*/ 271604 h 909510"/>
              <a:gd name="connsiteX43" fmla="*/ 1904017 w 4076849"/>
              <a:gd name="connsiteY43" fmla="*/ 208230 h 909510"/>
              <a:gd name="connsiteX44" fmla="*/ 1840643 w 4076849"/>
              <a:gd name="connsiteY44" fmla="*/ 153909 h 909510"/>
              <a:gd name="connsiteX45" fmla="*/ 1813482 w 4076849"/>
              <a:gd name="connsiteY45" fmla="*/ 135802 h 909510"/>
              <a:gd name="connsiteX46" fmla="*/ 1786322 w 4076849"/>
              <a:gd name="connsiteY46" fmla="*/ 126749 h 909510"/>
              <a:gd name="connsiteX47" fmla="*/ 1759162 w 4076849"/>
              <a:gd name="connsiteY47" fmla="*/ 108642 h 909510"/>
              <a:gd name="connsiteX48" fmla="*/ 1722948 w 4076849"/>
              <a:gd name="connsiteY48" fmla="*/ 90535 h 909510"/>
              <a:gd name="connsiteX49" fmla="*/ 1695787 w 4076849"/>
              <a:gd name="connsiteY49" fmla="*/ 63374 h 909510"/>
              <a:gd name="connsiteX50" fmla="*/ 1641467 w 4076849"/>
              <a:gd name="connsiteY50" fmla="*/ 36214 h 909510"/>
              <a:gd name="connsiteX51" fmla="*/ 1614306 w 4076849"/>
              <a:gd name="connsiteY51" fmla="*/ 18107 h 909510"/>
              <a:gd name="connsiteX52" fmla="*/ 1559985 w 4076849"/>
              <a:gd name="connsiteY52" fmla="*/ 0 h 909510"/>
              <a:gd name="connsiteX53" fmla="*/ 1387970 w 4076849"/>
              <a:gd name="connsiteY53" fmla="*/ 9054 h 909510"/>
              <a:gd name="connsiteX54" fmla="*/ 1333649 w 4076849"/>
              <a:gd name="connsiteY54" fmla="*/ 45267 h 909510"/>
              <a:gd name="connsiteX55" fmla="*/ 1306488 w 4076849"/>
              <a:gd name="connsiteY55" fmla="*/ 63374 h 909510"/>
              <a:gd name="connsiteX56" fmla="*/ 1252168 w 4076849"/>
              <a:gd name="connsiteY56" fmla="*/ 117695 h 909510"/>
              <a:gd name="connsiteX57" fmla="*/ 1197847 w 4076849"/>
              <a:gd name="connsiteY57" fmla="*/ 162962 h 909510"/>
              <a:gd name="connsiteX58" fmla="*/ 1179740 w 4076849"/>
              <a:gd name="connsiteY58" fmla="*/ 190123 h 909510"/>
              <a:gd name="connsiteX59" fmla="*/ 1152580 w 4076849"/>
              <a:gd name="connsiteY59" fmla="*/ 217283 h 909510"/>
              <a:gd name="connsiteX60" fmla="*/ 1143526 w 4076849"/>
              <a:gd name="connsiteY60" fmla="*/ 244444 h 909510"/>
              <a:gd name="connsiteX61" fmla="*/ 1125419 w 4076849"/>
              <a:gd name="connsiteY61" fmla="*/ 316871 h 909510"/>
              <a:gd name="connsiteX62" fmla="*/ 1098259 w 4076849"/>
              <a:gd name="connsiteY62" fmla="*/ 344032 h 909510"/>
              <a:gd name="connsiteX63" fmla="*/ 1062045 w 4076849"/>
              <a:gd name="connsiteY63" fmla="*/ 416459 h 909510"/>
              <a:gd name="connsiteX64" fmla="*/ 1034884 w 4076849"/>
              <a:gd name="connsiteY64" fmla="*/ 470780 h 909510"/>
              <a:gd name="connsiteX65" fmla="*/ 971510 w 4076849"/>
              <a:gd name="connsiteY65" fmla="*/ 534154 h 909510"/>
              <a:gd name="connsiteX66" fmla="*/ 926243 w 4076849"/>
              <a:gd name="connsiteY66" fmla="*/ 579422 h 909510"/>
              <a:gd name="connsiteX67" fmla="*/ 880976 w 4076849"/>
              <a:gd name="connsiteY67" fmla="*/ 624689 h 909510"/>
              <a:gd name="connsiteX68" fmla="*/ 853815 w 4076849"/>
              <a:gd name="connsiteY68" fmla="*/ 660903 h 909510"/>
              <a:gd name="connsiteX69" fmla="*/ 799494 w 4076849"/>
              <a:gd name="connsiteY69" fmla="*/ 706170 h 909510"/>
              <a:gd name="connsiteX70" fmla="*/ 790441 w 4076849"/>
              <a:gd name="connsiteY70" fmla="*/ 733331 h 909510"/>
              <a:gd name="connsiteX71" fmla="*/ 736120 w 4076849"/>
              <a:gd name="connsiteY71" fmla="*/ 760491 h 909510"/>
              <a:gd name="connsiteX72" fmla="*/ 718013 w 4076849"/>
              <a:gd name="connsiteY72" fmla="*/ 787652 h 909510"/>
              <a:gd name="connsiteX73" fmla="*/ 663692 w 4076849"/>
              <a:gd name="connsiteY73" fmla="*/ 805758 h 909510"/>
              <a:gd name="connsiteX74" fmla="*/ 636532 w 4076849"/>
              <a:gd name="connsiteY74" fmla="*/ 814812 h 909510"/>
              <a:gd name="connsiteX75" fmla="*/ 536944 w 4076849"/>
              <a:gd name="connsiteY75" fmla="*/ 851026 h 909510"/>
              <a:gd name="connsiteX76" fmla="*/ 428302 w 4076849"/>
              <a:gd name="connsiteY76" fmla="*/ 887240 h 909510"/>
              <a:gd name="connsiteX77" fmla="*/ 364928 w 4076849"/>
              <a:gd name="connsiteY77" fmla="*/ 905347 h 909510"/>
              <a:gd name="connsiteX78" fmla="*/ 256286 w 4076849"/>
              <a:gd name="connsiteY78" fmla="*/ 905347 h 909510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705657 w 4076849"/>
              <a:gd name="connsiteY3" fmla="*/ 887240 h 906351"/>
              <a:gd name="connsiteX4" fmla="*/ 3597015 w 4076849"/>
              <a:gd name="connsiteY4" fmla="*/ 851026 h 906351"/>
              <a:gd name="connsiteX5" fmla="*/ 3569855 w 4076849"/>
              <a:gd name="connsiteY5" fmla="*/ 841972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97015 w 4076849"/>
              <a:gd name="connsiteY4" fmla="*/ 851026 h 906351"/>
              <a:gd name="connsiteX5" fmla="*/ 3569855 w 4076849"/>
              <a:gd name="connsiteY5" fmla="*/ 841972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97015 w 4076849"/>
              <a:gd name="connsiteY4" fmla="*/ 851026 h 906351"/>
              <a:gd name="connsiteX5" fmla="*/ 3513410 w 4076849"/>
              <a:gd name="connsiteY5" fmla="*/ 780513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85726 w 4076849"/>
              <a:gd name="connsiteY4" fmla="*/ 808773 h 906351"/>
              <a:gd name="connsiteX5" fmla="*/ 3513410 w 4076849"/>
              <a:gd name="connsiteY5" fmla="*/ 780513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85726 w 4076849"/>
              <a:gd name="connsiteY4" fmla="*/ 808773 h 906351"/>
              <a:gd name="connsiteX5" fmla="*/ 3530343 w 4076849"/>
              <a:gd name="connsiteY5" fmla="*/ 822766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85726 w 4076849"/>
              <a:gd name="connsiteY4" fmla="*/ 808773 h 906351"/>
              <a:gd name="connsiteX5" fmla="*/ 3530343 w 4076849"/>
              <a:gd name="connsiteY5" fmla="*/ 822766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64858 w 4076849"/>
              <a:gd name="connsiteY23" fmla="*/ 280386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4076849" h="906351">
                <a:moveTo>
                  <a:pt x="256286" y="905347"/>
                </a:moveTo>
                <a:lnTo>
                  <a:pt x="4076849" y="905347"/>
                </a:lnTo>
                <a:cubicBezTo>
                  <a:pt x="3848211" y="870065"/>
                  <a:pt x="3864641" y="829070"/>
                  <a:pt x="3790546" y="810688"/>
                </a:cubicBezTo>
                <a:cubicBezTo>
                  <a:pt x="3716451" y="792306"/>
                  <a:pt x="3666416" y="795371"/>
                  <a:pt x="3632279" y="795052"/>
                </a:cubicBezTo>
                <a:cubicBezTo>
                  <a:pt x="3598142" y="794733"/>
                  <a:pt x="3602715" y="804154"/>
                  <a:pt x="3585726" y="808773"/>
                </a:cubicBezTo>
                <a:cubicBezTo>
                  <a:pt x="3568737" y="813392"/>
                  <a:pt x="3545060" y="820251"/>
                  <a:pt x="3530343" y="822766"/>
                </a:cubicBezTo>
                <a:cubicBezTo>
                  <a:pt x="3515627" y="825281"/>
                  <a:pt x="3508949" y="826700"/>
                  <a:pt x="3497427" y="823865"/>
                </a:cubicBezTo>
                <a:cubicBezTo>
                  <a:pt x="3485905" y="821030"/>
                  <a:pt x="3472931" y="812454"/>
                  <a:pt x="3461213" y="805758"/>
                </a:cubicBezTo>
                <a:cubicBezTo>
                  <a:pt x="3451766" y="800360"/>
                  <a:pt x="3443996" y="792071"/>
                  <a:pt x="3434053" y="787652"/>
                </a:cubicBezTo>
                <a:cubicBezTo>
                  <a:pt x="3416612" y="779900"/>
                  <a:pt x="3379732" y="769545"/>
                  <a:pt x="3379732" y="769545"/>
                </a:cubicBezTo>
                <a:cubicBezTo>
                  <a:pt x="3373696" y="757474"/>
                  <a:pt x="3370265" y="743699"/>
                  <a:pt x="3361625" y="733331"/>
                </a:cubicBezTo>
                <a:cubicBezTo>
                  <a:pt x="3354659" y="724972"/>
                  <a:pt x="3341262" y="723721"/>
                  <a:pt x="3334465" y="715224"/>
                </a:cubicBezTo>
                <a:cubicBezTo>
                  <a:pt x="3328503" y="707772"/>
                  <a:pt x="3330705" y="696004"/>
                  <a:pt x="3325411" y="688063"/>
                </a:cubicBezTo>
                <a:cubicBezTo>
                  <a:pt x="3318309" y="677410"/>
                  <a:pt x="3306111" y="671009"/>
                  <a:pt x="3298251" y="660903"/>
                </a:cubicBezTo>
                <a:cubicBezTo>
                  <a:pt x="3241376" y="587778"/>
                  <a:pt x="3287456" y="623528"/>
                  <a:pt x="3234877" y="588475"/>
                </a:cubicBezTo>
                <a:cubicBezTo>
                  <a:pt x="3219141" y="541271"/>
                  <a:pt x="3237458" y="577693"/>
                  <a:pt x="3198663" y="543208"/>
                </a:cubicBezTo>
                <a:cubicBezTo>
                  <a:pt x="3105644" y="460524"/>
                  <a:pt x="3178823" y="511874"/>
                  <a:pt x="3117181" y="470780"/>
                </a:cubicBezTo>
                <a:cubicBezTo>
                  <a:pt x="3068902" y="398359"/>
                  <a:pt x="3132267" y="485864"/>
                  <a:pt x="3071914" y="425513"/>
                </a:cubicBezTo>
                <a:cubicBezTo>
                  <a:pt x="3011554" y="365154"/>
                  <a:pt x="3099078" y="428534"/>
                  <a:pt x="3026647" y="380246"/>
                </a:cubicBezTo>
                <a:cubicBezTo>
                  <a:pt x="3020611" y="371192"/>
                  <a:pt x="3016234" y="360779"/>
                  <a:pt x="3008540" y="353085"/>
                </a:cubicBezTo>
                <a:cubicBezTo>
                  <a:pt x="2990989" y="335534"/>
                  <a:pt x="2976310" y="333288"/>
                  <a:pt x="2954219" y="325925"/>
                </a:cubicBezTo>
                <a:cubicBezTo>
                  <a:pt x="2948183" y="316871"/>
                  <a:pt x="2943806" y="306458"/>
                  <a:pt x="2936112" y="298764"/>
                </a:cubicBezTo>
                <a:cubicBezTo>
                  <a:pt x="2928418" y="291070"/>
                  <a:pt x="2920828" y="283720"/>
                  <a:pt x="2908952" y="280657"/>
                </a:cubicBezTo>
                <a:cubicBezTo>
                  <a:pt x="2897076" y="277594"/>
                  <a:pt x="2873912" y="289439"/>
                  <a:pt x="2864858" y="280386"/>
                </a:cubicBezTo>
                <a:cubicBezTo>
                  <a:pt x="2800457" y="296488"/>
                  <a:pt x="2829175" y="297210"/>
                  <a:pt x="2809364" y="307818"/>
                </a:cubicBezTo>
                <a:cubicBezTo>
                  <a:pt x="2789553" y="318426"/>
                  <a:pt x="2787423" y="323315"/>
                  <a:pt x="2745989" y="344032"/>
                </a:cubicBezTo>
                <a:cubicBezTo>
                  <a:pt x="2736257" y="348898"/>
                  <a:pt x="2727882" y="356103"/>
                  <a:pt x="2718829" y="362139"/>
                </a:cubicBezTo>
                <a:cubicBezTo>
                  <a:pt x="2715811" y="371192"/>
                  <a:pt x="2716524" y="382551"/>
                  <a:pt x="2709776" y="389299"/>
                </a:cubicBezTo>
                <a:cubicBezTo>
                  <a:pt x="2700233" y="398842"/>
                  <a:pt x="2685135" y="400462"/>
                  <a:pt x="2673562" y="407406"/>
                </a:cubicBezTo>
                <a:cubicBezTo>
                  <a:pt x="2654901" y="418602"/>
                  <a:pt x="2634629" y="428232"/>
                  <a:pt x="2619241" y="443620"/>
                </a:cubicBezTo>
                <a:cubicBezTo>
                  <a:pt x="2594342" y="468519"/>
                  <a:pt x="2561782" y="506201"/>
                  <a:pt x="2528706" y="525101"/>
                </a:cubicBezTo>
                <a:cubicBezTo>
                  <a:pt x="2520420" y="529836"/>
                  <a:pt x="2510599" y="531136"/>
                  <a:pt x="2501546" y="534154"/>
                </a:cubicBezTo>
                <a:cubicBezTo>
                  <a:pt x="2465467" y="570233"/>
                  <a:pt x="2483007" y="559826"/>
                  <a:pt x="2429118" y="579422"/>
                </a:cubicBezTo>
                <a:cubicBezTo>
                  <a:pt x="2411181" y="585945"/>
                  <a:pt x="2392904" y="591493"/>
                  <a:pt x="2374797" y="597529"/>
                </a:cubicBezTo>
                <a:lnTo>
                  <a:pt x="2347637" y="606582"/>
                </a:lnTo>
                <a:cubicBezTo>
                  <a:pt x="2274754" y="600509"/>
                  <a:pt x="2257759" y="604969"/>
                  <a:pt x="2202781" y="588475"/>
                </a:cubicBezTo>
                <a:cubicBezTo>
                  <a:pt x="2184500" y="582990"/>
                  <a:pt x="2148461" y="570368"/>
                  <a:pt x="2148461" y="570368"/>
                </a:cubicBezTo>
                <a:cubicBezTo>
                  <a:pt x="2139407" y="558297"/>
                  <a:pt x="2131970" y="544824"/>
                  <a:pt x="2121300" y="534154"/>
                </a:cubicBezTo>
                <a:cubicBezTo>
                  <a:pt x="2050084" y="462939"/>
                  <a:pt x="2141140" y="577879"/>
                  <a:pt x="2066980" y="488887"/>
                </a:cubicBezTo>
                <a:cubicBezTo>
                  <a:pt x="2048007" y="466120"/>
                  <a:pt x="2045527" y="452082"/>
                  <a:pt x="2030766" y="425513"/>
                </a:cubicBezTo>
                <a:cubicBezTo>
                  <a:pt x="2022220" y="410131"/>
                  <a:pt x="2012659" y="395335"/>
                  <a:pt x="2003605" y="380246"/>
                </a:cubicBezTo>
                <a:cubicBezTo>
                  <a:pt x="1975232" y="266748"/>
                  <a:pt x="2019492" y="409286"/>
                  <a:pt x="1967391" y="325925"/>
                </a:cubicBezTo>
                <a:cubicBezTo>
                  <a:pt x="1957275" y="309740"/>
                  <a:pt x="1959871" y="287485"/>
                  <a:pt x="1949284" y="271604"/>
                </a:cubicBezTo>
                <a:cubicBezTo>
                  <a:pt x="1934951" y="250103"/>
                  <a:pt x="1920867" y="227889"/>
                  <a:pt x="1904017" y="208230"/>
                </a:cubicBezTo>
                <a:cubicBezTo>
                  <a:pt x="1883234" y="183983"/>
                  <a:pt x="1867011" y="172743"/>
                  <a:pt x="1840643" y="153909"/>
                </a:cubicBezTo>
                <a:cubicBezTo>
                  <a:pt x="1831789" y="147585"/>
                  <a:pt x="1823214" y="140668"/>
                  <a:pt x="1813482" y="135802"/>
                </a:cubicBezTo>
                <a:cubicBezTo>
                  <a:pt x="1804946" y="131534"/>
                  <a:pt x="1795375" y="129767"/>
                  <a:pt x="1786322" y="126749"/>
                </a:cubicBezTo>
                <a:cubicBezTo>
                  <a:pt x="1777269" y="120713"/>
                  <a:pt x="1768609" y="114040"/>
                  <a:pt x="1759162" y="108642"/>
                </a:cubicBezTo>
                <a:cubicBezTo>
                  <a:pt x="1747444" y="101946"/>
                  <a:pt x="1733930" y="98380"/>
                  <a:pt x="1722948" y="90535"/>
                </a:cubicBezTo>
                <a:cubicBezTo>
                  <a:pt x="1712529" y="83093"/>
                  <a:pt x="1705623" y="71571"/>
                  <a:pt x="1695787" y="63374"/>
                </a:cubicBezTo>
                <a:cubicBezTo>
                  <a:pt x="1672386" y="43873"/>
                  <a:pt x="1668689" y="45288"/>
                  <a:pt x="1641467" y="36214"/>
                </a:cubicBezTo>
                <a:cubicBezTo>
                  <a:pt x="1632413" y="30178"/>
                  <a:pt x="1624249" y="22526"/>
                  <a:pt x="1614306" y="18107"/>
                </a:cubicBezTo>
                <a:cubicBezTo>
                  <a:pt x="1596865" y="10355"/>
                  <a:pt x="1559985" y="0"/>
                  <a:pt x="1559985" y="0"/>
                </a:cubicBezTo>
                <a:cubicBezTo>
                  <a:pt x="1502647" y="3018"/>
                  <a:pt x="1444273" y="-2206"/>
                  <a:pt x="1387970" y="9054"/>
                </a:cubicBezTo>
                <a:cubicBezTo>
                  <a:pt x="1366631" y="13322"/>
                  <a:pt x="1351756" y="33196"/>
                  <a:pt x="1333649" y="45267"/>
                </a:cubicBezTo>
                <a:lnTo>
                  <a:pt x="1306488" y="63374"/>
                </a:lnTo>
                <a:cubicBezTo>
                  <a:pt x="1254445" y="132766"/>
                  <a:pt x="1305118" y="73570"/>
                  <a:pt x="1252168" y="117695"/>
                </a:cubicBezTo>
                <a:cubicBezTo>
                  <a:pt x="1182459" y="175785"/>
                  <a:pt x="1265280" y="118006"/>
                  <a:pt x="1197847" y="162962"/>
                </a:cubicBezTo>
                <a:cubicBezTo>
                  <a:pt x="1191811" y="172016"/>
                  <a:pt x="1186706" y="181764"/>
                  <a:pt x="1179740" y="190123"/>
                </a:cubicBezTo>
                <a:cubicBezTo>
                  <a:pt x="1171544" y="199959"/>
                  <a:pt x="1159682" y="206630"/>
                  <a:pt x="1152580" y="217283"/>
                </a:cubicBezTo>
                <a:cubicBezTo>
                  <a:pt x="1147286" y="225224"/>
                  <a:pt x="1145841" y="235186"/>
                  <a:pt x="1143526" y="244444"/>
                </a:cubicBezTo>
                <a:cubicBezTo>
                  <a:pt x="1141696" y="251763"/>
                  <a:pt x="1133699" y="304451"/>
                  <a:pt x="1125419" y="316871"/>
                </a:cubicBezTo>
                <a:cubicBezTo>
                  <a:pt x="1118317" y="327524"/>
                  <a:pt x="1107312" y="334978"/>
                  <a:pt x="1098259" y="344032"/>
                </a:cubicBezTo>
                <a:cubicBezTo>
                  <a:pt x="1081155" y="395339"/>
                  <a:pt x="1098697" y="349265"/>
                  <a:pt x="1062045" y="416459"/>
                </a:cubicBezTo>
                <a:cubicBezTo>
                  <a:pt x="1052351" y="434231"/>
                  <a:pt x="1047227" y="454734"/>
                  <a:pt x="1034884" y="470780"/>
                </a:cubicBezTo>
                <a:cubicBezTo>
                  <a:pt x="1016669" y="494459"/>
                  <a:pt x="988081" y="509297"/>
                  <a:pt x="971510" y="534154"/>
                </a:cubicBezTo>
                <a:cubicBezTo>
                  <a:pt x="947367" y="570368"/>
                  <a:pt x="962457" y="555279"/>
                  <a:pt x="926243" y="579422"/>
                </a:cubicBezTo>
                <a:cubicBezTo>
                  <a:pt x="877958" y="651849"/>
                  <a:pt x="941332" y="564333"/>
                  <a:pt x="880976" y="624689"/>
                </a:cubicBezTo>
                <a:cubicBezTo>
                  <a:pt x="870306" y="635359"/>
                  <a:pt x="863635" y="649446"/>
                  <a:pt x="853815" y="660903"/>
                </a:cubicBezTo>
                <a:cubicBezTo>
                  <a:pt x="830578" y="688012"/>
                  <a:pt x="827435" y="687543"/>
                  <a:pt x="799494" y="706170"/>
                </a:cubicBezTo>
                <a:cubicBezTo>
                  <a:pt x="796476" y="715224"/>
                  <a:pt x="796403" y="725879"/>
                  <a:pt x="790441" y="733331"/>
                </a:cubicBezTo>
                <a:cubicBezTo>
                  <a:pt x="777677" y="749287"/>
                  <a:pt x="754013" y="754527"/>
                  <a:pt x="736120" y="760491"/>
                </a:cubicBezTo>
                <a:cubicBezTo>
                  <a:pt x="730084" y="769545"/>
                  <a:pt x="727240" y="781885"/>
                  <a:pt x="718013" y="787652"/>
                </a:cubicBezTo>
                <a:cubicBezTo>
                  <a:pt x="701828" y="797768"/>
                  <a:pt x="681799" y="799722"/>
                  <a:pt x="663692" y="805758"/>
                </a:cubicBezTo>
                <a:cubicBezTo>
                  <a:pt x="654639" y="808776"/>
                  <a:pt x="644472" y="809518"/>
                  <a:pt x="636532" y="814812"/>
                </a:cubicBezTo>
                <a:cubicBezTo>
                  <a:pt x="579596" y="852770"/>
                  <a:pt x="640673" y="816450"/>
                  <a:pt x="536944" y="851026"/>
                </a:cubicBezTo>
                <a:lnTo>
                  <a:pt x="428302" y="887240"/>
                </a:lnTo>
                <a:cubicBezTo>
                  <a:pt x="413485" y="892179"/>
                  <a:pt x="378915" y="904473"/>
                  <a:pt x="364928" y="905347"/>
                </a:cubicBezTo>
                <a:cubicBezTo>
                  <a:pt x="328785" y="907606"/>
                  <a:pt x="-362367" y="905347"/>
                  <a:pt x="256286" y="90534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7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6860615" y="2576686"/>
            <a:ext cx="2311288" cy="3006557"/>
            <a:chOff x="2964990" y="2758361"/>
            <a:chExt cx="1672936" cy="2184484"/>
          </a:xfrm>
        </p:grpSpPr>
        <p:grpSp>
          <p:nvGrpSpPr>
            <p:cNvPr id="109" name="Group 108"/>
            <p:cNvGrpSpPr/>
            <p:nvPr/>
          </p:nvGrpSpPr>
          <p:grpSpPr>
            <a:xfrm>
              <a:off x="2964990" y="2758361"/>
              <a:ext cx="1672936" cy="1122218"/>
              <a:chOff x="2964990" y="2758361"/>
              <a:chExt cx="1672936" cy="1122218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2964990" y="2758361"/>
                <a:ext cx="1672936" cy="1122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170901" y="3154313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638328" y="3154313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4105754" y="3154313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3139074" y="3319471"/>
              <a:ext cx="389160" cy="1622419"/>
              <a:chOff x="5292557" y="3319471"/>
              <a:chExt cx="389160" cy="1622419"/>
            </a:xfrm>
          </p:grpSpPr>
          <p:grpSp>
            <p:nvGrpSpPr>
              <p:cNvPr id="127" name="Group 126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129" name="Oval 128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8" name="Straight Arrow Connector 127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/>
            <p:cNvGrpSpPr/>
            <p:nvPr/>
          </p:nvGrpSpPr>
          <p:grpSpPr>
            <a:xfrm>
              <a:off x="3602502" y="3320426"/>
              <a:ext cx="389160" cy="1622419"/>
              <a:chOff x="5292557" y="3319471"/>
              <a:chExt cx="389160" cy="1622419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122" name="Oval 121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Arrow Connector 120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4061157" y="3320426"/>
              <a:ext cx="389160" cy="1622419"/>
              <a:chOff x="5292557" y="3319471"/>
              <a:chExt cx="389160" cy="1622419"/>
            </a:xfrm>
          </p:grpSpPr>
          <p:grpSp>
            <p:nvGrpSpPr>
              <p:cNvPr id="113" name="Group 112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115" name="Oval 114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4" name="Straight Arrow Connector 113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err="1" smtClean="0"/>
              <a:t>Kruskall</a:t>
            </a:r>
            <a:r>
              <a:rPr lang="en-AU" dirty="0" smtClean="0"/>
              <a:t>-Wallis test</a:t>
            </a:r>
            <a:endParaRPr lang="en-AU" sz="28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2525524" y="2580238"/>
            <a:ext cx="2311835" cy="1550796"/>
            <a:chOff x="1059873" y="2763982"/>
            <a:chExt cx="1672936" cy="1122218"/>
          </a:xfrm>
        </p:grpSpPr>
        <p:sp>
          <p:nvSpPr>
            <p:cNvPr id="4" name="Rectangle 3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0" name="Right Arrow 39"/>
          <p:cNvSpPr/>
          <p:nvPr/>
        </p:nvSpPr>
        <p:spPr>
          <a:xfrm rot="10800000">
            <a:off x="5021244" y="2931160"/>
            <a:ext cx="1545552" cy="833415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Freeform 46"/>
          <p:cNvSpPr/>
          <p:nvPr/>
        </p:nvSpPr>
        <p:spPr>
          <a:xfrm>
            <a:off x="2791169" y="4273770"/>
            <a:ext cx="1527995" cy="432903"/>
          </a:xfrm>
          <a:custGeom>
            <a:avLst/>
            <a:gdLst>
              <a:gd name="connsiteX0" fmla="*/ 256286 w 4076849"/>
              <a:gd name="connsiteY0" fmla="*/ 905347 h 925687"/>
              <a:gd name="connsiteX1" fmla="*/ 4076849 w 4076849"/>
              <a:gd name="connsiteY1" fmla="*/ 905347 h 925687"/>
              <a:gd name="connsiteX2" fmla="*/ 3796191 w 4076849"/>
              <a:gd name="connsiteY2" fmla="*/ 914400 h 925687"/>
              <a:gd name="connsiteX3" fmla="*/ 3705657 w 4076849"/>
              <a:gd name="connsiteY3" fmla="*/ 887240 h 925687"/>
              <a:gd name="connsiteX4" fmla="*/ 3597015 w 4076849"/>
              <a:gd name="connsiteY4" fmla="*/ 851026 h 925687"/>
              <a:gd name="connsiteX5" fmla="*/ 3569855 w 4076849"/>
              <a:gd name="connsiteY5" fmla="*/ 841972 h 925687"/>
              <a:gd name="connsiteX6" fmla="*/ 3497427 w 4076849"/>
              <a:gd name="connsiteY6" fmla="*/ 823865 h 925687"/>
              <a:gd name="connsiteX7" fmla="*/ 3461213 w 4076849"/>
              <a:gd name="connsiteY7" fmla="*/ 805758 h 925687"/>
              <a:gd name="connsiteX8" fmla="*/ 3434053 w 4076849"/>
              <a:gd name="connsiteY8" fmla="*/ 787652 h 925687"/>
              <a:gd name="connsiteX9" fmla="*/ 3379732 w 4076849"/>
              <a:gd name="connsiteY9" fmla="*/ 769545 h 925687"/>
              <a:gd name="connsiteX10" fmla="*/ 3361625 w 4076849"/>
              <a:gd name="connsiteY10" fmla="*/ 733331 h 925687"/>
              <a:gd name="connsiteX11" fmla="*/ 3334465 w 4076849"/>
              <a:gd name="connsiteY11" fmla="*/ 715224 h 925687"/>
              <a:gd name="connsiteX12" fmla="*/ 3325411 w 4076849"/>
              <a:gd name="connsiteY12" fmla="*/ 688063 h 925687"/>
              <a:gd name="connsiteX13" fmla="*/ 3298251 w 4076849"/>
              <a:gd name="connsiteY13" fmla="*/ 660903 h 925687"/>
              <a:gd name="connsiteX14" fmla="*/ 3234877 w 4076849"/>
              <a:gd name="connsiteY14" fmla="*/ 588475 h 925687"/>
              <a:gd name="connsiteX15" fmla="*/ 3198663 w 4076849"/>
              <a:gd name="connsiteY15" fmla="*/ 543208 h 925687"/>
              <a:gd name="connsiteX16" fmla="*/ 3117181 w 4076849"/>
              <a:gd name="connsiteY16" fmla="*/ 470780 h 925687"/>
              <a:gd name="connsiteX17" fmla="*/ 3071914 w 4076849"/>
              <a:gd name="connsiteY17" fmla="*/ 425513 h 925687"/>
              <a:gd name="connsiteX18" fmla="*/ 3026647 w 4076849"/>
              <a:gd name="connsiteY18" fmla="*/ 380246 h 925687"/>
              <a:gd name="connsiteX19" fmla="*/ 3008540 w 4076849"/>
              <a:gd name="connsiteY19" fmla="*/ 353085 h 925687"/>
              <a:gd name="connsiteX20" fmla="*/ 2954219 w 4076849"/>
              <a:gd name="connsiteY20" fmla="*/ 325925 h 925687"/>
              <a:gd name="connsiteX21" fmla="*/ 2936112 w 4076849"/>
              <a:gd name="connsiteY21" fmla="*/ 298764 h 925687"/>
              <a:gd name="connsiteX22" fmla="*/ 2908952 w 4076849"/>
              <a:gd name="connsiteY22" fmla="*/ 280657 h 925687"/>
              <a:gd name="connsiteX23" fmla="*/ 2881791 w 4076849"/>
              <a:gd name="connsiteY23" fmla="*/ 253497 h 925687"/>
              <a:gd name="connsiteX24" fmla="*/ 2809364 w 4076849"/>
              <a:gd name="connsiteY24" fmla="*/ 307818 h 925687"/>
              <a:gd name="connsiteX25" fmla="*/ 2745989 w 4076849"/>
              <a:gd name="connsiteY25" fmla="*/ 344032 h 925687"/>
              <a:gd name="connsiteX26" fmla="*/ 2718829 w 4076849"/>
              <a:gd name="connsiteY26" fmla="*/ 362139 h 925687"/>
              <a:gd name="connsiteX27" fmla="*/ 2709776 w 4076849"/>
              <a:gd name="connsiteY27" fmla="*/ 389299 h 925687"/>
              <a:gd name="connsiteX28" fmla="*/ 2673562 w 4076849"/>
              <a:gd name="connsiteY28" fmla="*/ 407406 h 925687"/>
              <a:gd name="connsiteX29" fmla="*/ 2619241 w 4076849"/>
              <a:gd name="connsiteY29" fmla="*/ 443620 h 925687"/>
              <a:gd name="connsiteX30" fmla="*/ 2528706 w 4076849"/>
              <a:gd name="connsiteY30" fmla="*/ 525101 h 925687"/>
              <a:gd name="connsiteX31" fmla="*/ 2501546 w 4076849"/>
              <a:gd name="connsiteY31" fmla="*/ 534154 h 925687"/>
              <a:gd name="connsiteX32" fmla="*/ 2429118 w 4076849"/>
              <a:gd name="connsiteY32" fmla="*/ 579422 h 925687"/>
              <a:gd name="connsiteX33" fmla="*/ 2374797 w 4076849"/>
              <a:gd name="connsiteY33" fmla="*/ 597529 h 925687"/>
              <a:gd name="connsiteX34" fmla="*/ 2347637 w 4076849"/>
              <a:gd name="connsiteY34" fmla="*/ 606582 h 925687"/>
              <a:gd name="connsiteX35" fmla="*/ 2202781 w 4076849"/>
              <a:gd name="connsiteY35" fmla="*/ 588475 h 925687"/>
              <a:gd name="connsiteX36" fmla="*/ 2148461 w 4076849"/>
              <a:gd name="connsiteY36" fmla="*/ 570368 h 925687"/>
              <a:gd name="connsiteX37" fmla="*/ 2121300 w 4076849"/>
              <a:gd name="connsiteY37" fmla="*/ 534154 h 925687"/>
              <a:gd name="connsiteX38" fmla="*/ 2066980 w 4076849"/>
              <a:gd name="connsiteY38" fmla="*/ 488887 h 925687"/>
              <a:gd name="connsiteX39" fmla="*/ 2030766 w 4076849"/>
              <a:gd name="connsiteY39" fmla="*/ 425513 h 925687"/>
              <a:gd name="connsiteX40" fmla="*/ 2003605 w 4076849"/>
              <a:gd name="connsiteY40" fmla="*/ 380246 h 925687"/>
              <a:gd name="connsiteX41" fmla="*/ 1967391 w 4076849"/>
              <a:gd name="connsiteY41" fmla="*/ 325925 h 925687"/>
              <a:gd name="connsiteX42" fmla="*/ 1949284 w 4076849"/>
              <a:gd name="connsiteY42" fmla="*/ 271604 h 925687"/>
              <a:gd name="connsiteX43" fmla="*/ 1904017 w 4076849"/>
              <a:gd name="connsiteY43" fmla="*/ 208230 h 925687"/>
              <a:gd name="connsiteX44" fmla="*/ 1840643 w 4076849"/>
              <a:gd name="connsiteY44" fmla="*/ 153909 h 925687"/>
              <a:gd name="connsiteX45" fmla="*/ 1813482 w 4076849"/>
              <a:gd name="connsiteY45" fmla="*/ 135802 h 925687"/>
              <a:gd name="connsiteX46" fmla="*/ 1786322 w 4076849"/>
              <a:gd name="connsiteY46" fmla="*/ 126749 h 925687"/>
              <a:gd name="connsiteX47" fmla="*/ 1759162 w 4076849"/>
              <a:gd name="connsiteY47" fmla="*/ 108642 h 925687"/>
              <a:gd name="connsiteX48" fmla="*/ 1722948 w 4076849"/>
              <a:gd name="connsiteY48" fmla="*/ 90535 h 925687"/>
              <a:gd name="connsiteX49" fmla="*/ 1695787 w 4076849"/>
              <a:gd name="connsiteY49" fmla="*/ 63374 h 925687"/>
              <a:gd name="connsiteX50" fmla="*/ 1641467 w 4076849"/>
              <a:gd name="connsiteY50" fmla="*/ 36214 h 925687"/>
              <a:gd name="connsiteX51" fmla="*/ 1614306 w 4076849"/>
              <a:gd name="connsiteY51" fmla="*/ 18107 h 925687"/>
              <a:gd name="connsiteX52" fmla="*/ 1559985 w 4076849"/>
              <a:gd name="connsiteY52" fmla="*/ 0 h 925687"/>
              <a:gd name="connsiteX53" fmla="*/ 1387970 w 4076849"/>
              <a:gd name="connsiteY53" fmla="*/ 9054 h 925687"/>
              <a:gd name="connsiteX54" fmla="*/ 1333649 w 4076849"/>
              <a:gd name="connsiteY54" fmla="*/ 45267 h 925687"/>
              <a:gd name="connsiteX55" fmla="*/ 1306488 w 4076849"/>
              <a:gd name="connsiteY55" fmla="*/ 63374 h 925687"/>
              <a:gd name="connsiteX56" fmla="*/ 1252168 w 4076849"/>
              <a:gd name="connsiteY56" fmla="*/ 117695 h 925687"/>
              <a:gd name="connsiteX57" fmla="*/ 1197847 w 4076849"/>
              <a:gd name="connsiteY57" fmla="*/ 162962 h 925687"/>
              <a:gd name="connsiteX58" fmla="*/ 1179740 w 4076849"/>
              <a:gd name="connsiteY58" fmla="*/ 190123 h 925687"/>
              <a:gd name="connsiteX59" fmla="*/ 1152580 w 4076849"/>
              <a:gd name="connsiteY59" fmla="*/ 217283 h 925687"/>
              <a:gd name="connsiteX60" fmla="*/ 1143526 w 4076849"/>
              <a:gd name="connsiteY60" fmla="*/ 244444 h 925687"/>
              <a:gd name="connsiteX61" fmla="*/ 1125419 w 4076849"/>
              <a:gd name="connsiteY61" fmla="*/ 316871 h 925687"/>
              <a:gd name="connsiteX62" fmla="*/ 1098259 w 4076849"/>
              <a:gd name="connsiteY62" fmla="*/ 344032 h 925687"/>
              <a:gd name="connsiteX63" fmla="*/ 1062045 w 4076849"/>
              <a:gd name="connsiteY63" fmla="*/ 416459 h 925687"/>
              <a:gd name="connsiteX64" fmla="*/ 1034884 w 4076849"/>
              <a:gd name="connsiteY64" fmla="*/ 470780 h 925687"/>
              <a:gd name="connsiteX65" fmla="*/ 971510 w 4076849"/>
              <a:gd name="connsiteY65" fmla="*/ 534154 h 925687"/>
              <a:gd name="connsiteX66" fmla="*/ 926243 w 4076849"/>
              <a:gd name="connsiteY66" fmla="*/ 579422 h 925687"/>
              <a:gd name="connsiteX67" fmla="*/ 880976 w 4076849"/>
              <a:gd name="connsiteY67" fmla="*/ 624689 h 925687"/>
              <a:gd name="connsiteX68" fmla="*/ 853815 w 4076849"/>
              <a:gd name="connsiteY68" fmla="*/ 660903 h 925687"/>
              <a:gd name="connsiteX69" fmla="*/ 799494 w 4076849"/>
              <a:gd name="connsiteY69" fmla="*/ 706170 h 925687"/>
              <a:gd name="connsiteX70" fmla="*/ 790441 w 4076849"/>
              <a:gd name="connsiteY70" fmla="*/ 733331 h 925687"/>
              <a:gd name="connsiteX71" fmla="*/ 736120 w 4076849"/>
              <a:gd name="connsiteY71" fmla="*/ 760491 h 925687"/>
              <a:gd name="connsiteX72" fmla="*/ 718013 w 4076849"/>
              <a:gd name="connsiteY72" fmla="*/ 787652 h 925687"/>
              <a:gd name="connsiteX73" fmla="*/ 663692 w 4076849"/>
              <a:gd name="connsiteY73" fmla="*/ 805758 h 925687"/>
              <a:gd name="connsiteX74" fmla="*/ 636532 w 4076849"/>
              <a:gd name="connsiteY74" fmla="*/ 814812 h 925687"/>
              <a:gd name="connsiteX75" fmla="*/ 536944 w 4076849"/>
              <a:gd name="connsiteY75" fmla="*/ 851026 h 925687"/>
              <a:gd name="connsiteX76" fmla="*/ 428302 w 4076849"/>
              <a:gd name="connsiteY76" fmla="*/ 887240 h 925687"/>
              <a:gd name="connsiteX77" fmla="*/ 364928 w 4076849"/>
              <a:gd name="connsiteY77" fmla="*/ 905347 h 925687"/>
              <a:gd name="connsiteX78" fmla="*/ 256286 w 4076849"/>
              <a:gd name="connsiteY78" fmla="*/ 905347 h 925687"/>
              <a:gd name="connsiteX0" fmla="*/ 256286 w 4076849"/>
              <a:gd name="connsiteY0" fmla="*/ 905347 h 909510"/>
              <a:gd name="connsiteX1" fmla="*/ 4076849 w 4076849"/>
              <a:gd name="connsiteY1" fmla="*/ 905347 h 909510"/>
              <a:gd name="connsiteX2" fmla="*/ 3790546 w 4076849"/>
              <a:gd name="connsiteY2" fmla="*/ 810688 h 909510"/>
              <a:gd name="connsiteX3" fmla="*/ 3705657 w 4076849"/>
              <a:gd name="connsiteY3" fmla="*/ 887240 h 909510"/>
              <a:gd name="connsiteX4" fmla="*/ 3597015 w 4076849"/>
              <a:gd name="connsiteY4" fmla="*/ 851026 h 909510"/>
              <a:gd name="connsiteX5" fmla="*/ 3569855 w 4076849"/>
              <a:gd name="connsiteY5" fmla="*/ 841972 h 909510"/>
              <a:gd name="connsiteX6" fmla="*/ 3497427 w 4076849"/>
              <a:gd name="connsiteY6" fmla="*/ 823865 h 909510"/>
              <a:gd name="connsiteX7" fmla="*/ 3461213 w 4076849"/>
              <a:gd name="connsiteY7" fmla="*/ 805758 h 909510"/>
              <a:gd name="connsiteX8" fmla="*/ 3434053 w 4076849"/>
              <a:gd name="connsiteY8" fmla="*/ 787652 h 909510"/>
              <a:gd name="connsiteX9" fmla="*/ 3379732 w 4076849"/>
              <a:gd name="connsiteY9" fmla="*/ 769545 h 909510"/>
              <a:gd name="connsiteX10" fmla="*/ 3361625 w 4076849"/>
              <a:gd name="connsiteY10" fmla="*/ 733331 h 909510"/>
              <a:gd name="connsiteX11" fmla="*/ 3334465 w 4076849"/>
              <a:gd name="connsiteY11" fmla="*/ 715224 h 909510"/>
              <a:gd name="connsiteX12" fmla="*/ 3325411 w 4076849"/>
              <a:gd name="connsiteY12" fmla="*/ 688063 h 909510"/>
              <a:gd name="connsiteX13" fmla="*/ 3298251 w 4076849"/>
              <a:gd name="connsiteY13" fmla="*/ 660903 h 909510"/>
              <a:gd name="connsiteX14" fmla="*/ 3234877 w 4076849"/>
              <a:gd name="connsiteY14" fmla="*/ 588475 h 909510"/>
              <a:gd name="connsiteX15" fmla="*/ 3198663 w 4076849"/>
              <a:gd name="connsiteY15" fmla="*/ 543208 h 909510"/>
              <a:gd name="connsiteX16" fmla="*/ 3117181 w 4076849"/>
              <a:gd name="connsiteY16" fmla="*/ 470780 h 909510"/>
              <a:gd name="connsiteX17" fmla="*/ 3071914 w 4076849"/>
              <a:gd name="connsiteY17" fmla="*/ 425513 h 909510"/>
              <a:gd name="connsiteX18" fmla="*/ 3026647 w 4076849"/>
              <a:gd name="connsiteY18" fmla="*/ 380246 h 909510"/>
              <a:gd name="connsiteX19" fmla="*/ 3008540 w 4076849"/>
              <a:gd name="connsiteY19" fmla="*/ 353085 h 909510"/>
              <a:gd name="connsiteX20" fmla="*/ 2954219 w 4076849"/>
              <a:gd name="connsiteY20" fmla="*/ 325925 h 909510"/>
              <a:gd name="connsiteX21" fmla="*/ 2936112 w 4076849"/>
              <a:gd name="connsiteY21" fmla="*/ 298764 h 909510"/>
              <a:gd name="connsiteX22" fmla="*/ 2908952 w 4076849"/>
              <a:gd name="connsiteY22" fmla="*/ 280657 h 909510"/>
              <a:gd name="connsiteX23" fmla="*/ 2881791 w 4076849"/>
              <a:gd name="connsiteY23" fmla="*/ 253497 h 909510"/>
              <a:gd name="connsiteX24" fmla="*/ 2809364 w 4076849"/>
              <a:gd name="connsiteY24" fmla="*/ 307818 h 909510"/>
              <a:gd name="connsiteX25" fmla="*/ 2745989 w 4076849"/>
              <a:gd name="connsiteY25" fmla="*/ 344032 h 909510"/>
              <a:gd name="connsiteX26" fmla="*/ 2718829 w 4076849"/>
              <a:gd name="connsiteY26" fmla="*/ 362139 h 909510"/>
              <a:gd name="connsiteX27" fmla="*/ 2709776 w 4076849"/>
              <a:gd name="connsiteY27" fmla="*/ 389299 h 909510"/>
              <a:gd name="connsiteX28" fmla="*/ 2673562 w 4076849"/>
              <a:gd name="connsiteY28" fmla="*/ 407406 h 909510"/>
              <a:gd name="connsiteX29" fmla="*/ 2619241 w 4076849"/>
              <a:gd name="connsiteY29" fmla="*/ 443620 h 909510"/>
              <a:gd name="connsiteX30" fmla="*/ 2528706 w 4076849"/>
              <a:gd name="connsiteY30" fmla="*/ 525101 h 909510"/>
              <a:gd name="connsiteX31" fmla="*/ 2501546 w 4076849"/>
              <a:gd name="connsiteY31" fmla="*/ 534154 h 909510"/>
              <a:gd name="connsiteX32" fmla="*/ 2429118 w 4076849"/>
              <a:gd name="connsiteY32" fmla="*/ 579422 h 909510"/>
              <a:gd name="connsiteX33" fmla="*/ 2374797 w 4076849"/>
              <a:gd name="connsiteY33" fmla="*/ 597529 h 909510"/>
              <a:gd name="connsiteX34" fmla="*/ 2347637 w 4076849"/>
              <a:gd name="connsiteY34" fmla="*/ 606582 h 909510"/>
              <a:gd name="connsiteX35" fmla="*/ 2202781 w 4076849"/>
              <a:gd name="connsiteY35" fmla="*/ 588475 h 909510"/>
              <a:gd name="connsiteX36" fmla="*/ 2148461 w 4076849"/>
              <a:gd name="connsiteY36" fmla="*/ 570368 h 909510"/>
              <a:gd name="connsiteX37" fmla="*/ 2121300 w 4076849"/>
              <a:gd name="connsiteY37" fmla="*/ 534154 h 909510"/>
              <a:gd name="connsiteX38" fmla="*/ 2066980 w 4076849"/>
              <a:gd name="connsiteY38" fmla="*/ 488887 h 909510"/>
              <a:gd name="connsiteX39" fmla="*/ 2030766 w 4076849"/>
              <a:gd name="connsiteY39" fmla="*/ 425513 h 909510"/>
              <a:gd name="connsiteX40" fmla="*/ 2003605 w 4076849"/>
              <a:gd name="connsiteY40" fmla="*/ 380246 h 909510"/>
              <a:gd name="connsiteX41" fmla="*/ 1967391 w 4076849"/>
              <a:gd name="connsiteY41" fmla="*/ 325925 h 909510"/>
              <a:gd name="connsiteX42" fmla="*/ 1949284 w 4076849"/>
              <a:gd name="connsiteY42" fmla="*/ 271604 h 909510"/>
              <a:gd name="connsiteX43" fmla="*/ 1904017 w 4076849"/>
              <a:gd name="connsiteY43" fmla="*/ 208230 h 909510"/>
              <a:gd name="connsiteX44" fmla="*/ 1840643 w 4076849"/>
              <a:gd name="connsiteY44" fmla="*/ 153909 h 909510"/>
              <a:gd name="connsiteX45" fmla="*/ 1813482 w 4076849"/>
              <a:gd name="connsiteY45" fmla="*/ 135802 h 909510"/>
              <a:gd name="connsiteX46" fmla="*/ 1786322 w 4076849"/>
              <a:gd name="connsiteY46" fmla="*/ 126749 h 909510"/>
              <a:gd name="connsiteX47" fmla="*/ 1759162 w 4076849"/>
              <a:gd name="connsiteY47" fmla="*/ 108642 h 909510"/>
              <a:gd name="connsiteX48" fmla="*/ 1722948 w 4076849"/>
              <a:gd name="connsiteY48" fmla="*/ 90535 h 909510"/>
              <a:gd name="connsiteX49" fmla="*/ 1695787 w 4076849"/>
              <a:gd name="connsiteY49" fmla="*/ 63374 h 909510"/>
              <a:gd name="connsiteX50" fmla="*/ 1641467 w 4076849"/>
              <a:gd name="connsiteY50" fmla="*/ 36214 h 909510"/>
              <a:gd name="connsiteX51" fmla="*/ 1614306 w 4076849"/>
              <a:gd name="connsiteY51" fmla="*/ 18107 h 909510"/>
              <a:gd name="connsiteX52" fmla="*/ 1559985 w 4076849"/>
              <a:gd name="connsiteY52" fmla="*/ 0 h 909510"/>
              <a:gd name="connsiteX53" fmla="*/ 1387970 w 4076849"/>
              <a:gd name="connsiteY53" fmla="*/ 9054 h 909510"/>
              <a:gd name="connsiteX54" fmla="*/ 1333649 w 4076849"/>
              <a:gd name="connsiteY54" fmla="*/ 45267 h 909510"/>
              <a:gd name="connsiteX55" fmla="*/ 1306488 w 4076849"/>
              <a:gd name="connsiteY55" fmla="*/ 63374 h 909510"/>
              <a:gd name="connsiteX56" fmla="*/ 1252168 w 4076849"/>
              <a:gd name="connsiteY56" fmla="*/ 117695 h 909510"/>
              <a:gd name="connsiteX57" fmla="*/ 1197847 w 4076849"/>
              <a:gd name="connsiteY57" fmla="*/ 162962 h 909510"/>
              <a:gd name="connsiteX58" fmla="*/ 1179740 w 4076849"/>
              <a:gd name="connsiteY58" fmla="*/ 190123 h 909510"/>
              <a:gd name="connsiteX59" fmla="*/ 1152580 w 4076849"/>
              <a:gd name="connsiteY59" fmla="*/ 217283 h 909510"/>
              <a:gd name="connsiteX60" fmla="*/ 1143526 w 4076849"/>
              <a:gd name="connsiteY60" fmla="*/ 244444 h 909510"/>
              <a:gd name="connsiteX61" fmla="*/ 1125419 w 4076849"/>
              <a:gd name="connsiteY61" fmla="*/ 316871 h 909510"/>
              <a:gd name="connsiteX62" fmla="*/ 1098259 w 4076849"/>
              <a:gd name="connsiteY62" fmla="*/ 344032 h 909510"/>
              <a:gd name="connsiteX63" fmla="*/ 1062045 w 4076849"/>
              <a:gd name="connsiteY63" fmla="*/ 416459 h 909510"/>
              <a:gd name="connsiteX64" fmla="*/ 1034884 w 4076849"/>
              <a:gd name="connsiteY64" fmla="*/ 470780 h 909510"/>
              <a:gd name="connsiteX65" fmla="*/ 971510 w 4076849"/>
              <a:gd name="connsiteY65" fmla="*/ 534154 h 909510"/>
              <a:gd name="connsiteX66" fmla="*/ 926243 w 4076849"/>
              <a:gd name="connsiteY66" fmla="*/ 579422 h 909510"/>
              <a:gd name="connsiteX67" fmla="*/ 880976 w 4076849"/>
              <a:gd name="connsiteY67" fmla="*/ 624689 h 909510"/>
              <a:gd name="connsiteX68" fmla="*/ 853815 w 4076849"/>
              <a:gd name="connsiteY68" fmla="*/ 660903 h 909510"/>
              <a:gd name="connsiteX69" fmla="*/ 799494 w 4076849"/>
              <a:gd name="connsiteY69" fmla="*/ 706170 h 909510"/>
              <a:gd name="connsiteX70" fmla="*/ 790441 w 4076849"/>
              <a:gd name="connsiteY70" fmla="*/ 733331 h 909510"/>
              <a:gd name="connsiteX71" fmla="*/ 736120 w 4076849"/>
              <a:gd name="connsiteY71" fmla="*/ 760491 h 909510"/>
              <a:gd name="connsiteX72" fmla="*/ 718013 w 4076849"/>
              <a:gd name="connsiteY72" fmla="*/ 787652 h 909510"/>
              <a:gd name="connsiteX73" fmla="*/ 663692 w 4076849"/>
              <a:gd name="connsiteY73" fmla="*/ 805758 h 909510"/>
              <a:gd name="connsiteX74" fmla="*/ 636532 w 4076849"/>
              <a:gd name="connsiteY74" fmla="*/ 814812 h 909510"/>
              <a:gd name="connsiteX75" fmla="*/ 536944 w 4076849"/>
              <a:gd name="connsiteY75" fmla="*/ 851026 h 909510"/>
              <a:gd name="connsiteX76" fmla="*/ 428302 w 4076849"/>
              <a:gd name="connsiteY76" fmla="*/ 887240 h 909510"/>
              <a:gd name="connsiteX77" fmla="*/ 364928 w 4076849"/>
              <a:gd name="connsiteY77" fmla="*/ 905347 h 909510"/>
              <a:gd name="connsiteX78" fmla="*/ 256286 w 4076849"/>
              <a:gd name="connsiteY78" fmla="*/ 905347 h 909510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705657 w 4076849"/>
              <a:gd name="connsiteY3" fmla="*/ 887240 h 906351"/>
              <a:gd name="connsiteX4" fmla="*/ 3597015 w 4076849"/>
              <a:gd name="connsiteY4" fmla="*/ 851026 h 906351"/>
              <a:gd name="connsiteX5" fmla="*/ 3569855 w 4076849"/>
              <a:gd name="connsiteY5" fmla="*/ 841972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97015 w 4076849"/>
              <a:gd name="connsiteY4" fmla="*/ 851026 h 906351"/>
              <a:gd name="connsiteX5" fmla="*/ 3569855 w 4076849"/>
              <a:gd name="connsiteY5" fmla="*/ 841972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97015 w 4076849"/>
              <a:gd name="connsiteY4" fmla="*/ 851026 h 906351"/>
              <a:gd name="connsiteX5" fmla="*/ 3513410 w 4076849"/>
              <a:gd name="connsiteY5" fmla="*/ 780513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85726 w 4076849"/>
              <a:gd name="connsiteY4" fmla="*/ 808773 h 906351"/>
              <a:gd name="connsiteX5" fmla="*/ 3513410 w 4076849"/>
              <a:gd name="connsiteY5" fmla="*/ 780513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85726 w 4076849"/>
              <a:gd name="connsiteY4" fmla="*/ 808773 h 906351"/>
              <a:gd name="connsiteX5" fmla="*/ 3530343 w 4076849"/>
              <a:gd name="connsiteY5" fmla="*/ 822766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81791 w 4076849"/>
              <a:gd name="connsiteY23" fmla="*/ 253497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  <a:gd name="connsiteX0" fmla="*/ 256286 w 4076849"/>
              <a:gd name="connsiteY0" fmla="*/ 905347 h 906351"/>
              <a:gd name="connsiteX1" fmla="*/ 4076849 w 4076849"/>
              <a:gd name="connsiteY1" fmla="*/ 905347 h 906351"/>
              <a:gd name="connsiteX2" fmla="*/ 3790546 w 4076849"/>
              <a:gd name="connsiteY2" fmla="*/ 810688 h 906351"/>
              <a:gd name="connsiteX3" fmla="*/ 3632279 w 4076849"/>
              <a:gd name="connsiteY3" fmla="*/ 795052 h 906351"/>
              <a:gd name="connsiteX4" fmla="*/ 3585726 w 4076849"/>
              <a:gd name="connsiteY4" fmla="*/ 808773 h 906351"/>
              <a:gd name="connsiteX5" fmla="*/ 3530343 w 4076849"/>
              <a:gd name="connsiteY5" fmla="*/ 822766 h 906351"/>
              <a:gd name="connsiteX6" fmla="*/ 3497427 w 4076849"/>
              <a:gd name="connsiteY6" fmla="*/ 823865 h 906351"/>
              <a:gd name="connsiteX7" fmla="*/ 3461213 w 4076849"/>
              <a:gd name="connsiteY7" fmla="*/ 805758 h 906351"/>
              <a:gd name="connsiteX8" fmla="*/ 3434053 w 4076849"/>
              <a:gd name="connsiteY8" fmla="*/ 787652 h 906351"/>
              <a:gd name="connsiteX9" fmla="*/ 3379732 w 4076849"/>
              <a:gd name="connsiteY9" fmla="*/ 769545 h 906351"/>
              <a:gd name="connsiteX10" fmla="*/ 3361625 w 4076849"/>
              <a:gd name="connsiteY10" fmla="*/ 733331 h 906351"/>
              <a:gd name="connsiteX11" fmla="*/ 3334465 w 4076849"/>
              <a:gd name="connsiteY11" fmla="*/ 715224 h 906351"/>
              <a:gd name="connsiteX12" fmla="*/ 3325411 w 4076849"/>
              <a:gd name="connsiteY12" fmla="*/ 688063 h 906351"/>
              <a:gd name="connsiteX13" fmla="*/ 3298251 w 4076849"/>
              <a:gd name="connsiteY13" fmla="*/ 660903 h 906351"/>
              <a:gd name="connsiteX14" fmla="*/ 3234877 w 4076849"/>
              <a:gd name="connsiteY14" fmla="*/ 588475 h 906351"/>
              <a:gd name="connsiteX15" fmla="*/ 3198663 w 4076849"/>
              <a:gd name="connsiteY15" fmla="*/ 543208 h 906351"/>
              <a:gd name="connsiteX16" fmla="*/ 3117181 w 4076849"/>
              <a:gd name="connsiteY16" fmla="*/ 470780 h 906351"/>
              <a:gd name="connsiteX17" fmla="*/ 3071914 w 4076849"/>
              <a:gd name="connsiteY17" fmla="*/ 425513 h 906351"/>
              <a:gd name="connsiteX18" fmla="*/ 3026647 w 4076849"/>
              <a:gd name="connsiteY18" fmla="*/ 380246 h 906351"/>
              <a:gd name="connsiteX19" fmla="*/ 3008540 w 4076849"/>
              <a:gd name="connsiteY19" fmla="*/ 353085 h 906351"/>
              <a:gd name="connsiteX20" fmla="*/ 2954219 w 4076849"/>
              <a:gd name="connsiteY20" fmla="*/ 325925 h 906351"/>
              <a:gd name="connsiteX21" fmla="*/ 2936112 w 4076849"/>
              <a:gd name="connsiteY21" fmla="*/ 298764 h 906351"/>
              <a:gd name="connsiteX22" fmla="*/ 2908952 w 4076849"/>
              <a:gd name="connsiteY22" fmla="*/ 280657 h 906351"/>
              <a:gd name="connsiteX23" fmla="*/ 2864858 w 4076849"/>
              <a:gd name="connsiteY23" fmla="*/ 280386 h 906351"/>
              <a:gd name="connsiteX24" fmla="*/ 2809364 w 4076849"/>
              <a:gd name="connsiteY24" fmla="*/ 307818 h 906351"/>
              <a:gd name="connsiteX25" fmla="*/ 2745989 w 4076849"/>
              <a:gd name="connsiteY25" fmla="*/ 344032 h 906351"/>
              <a:gd name="connsiteX26" fmla="*/ 2718829 w 4076849"/>
              <a:gd name="connsiteY26" fmla="*/ 362139 h 906351"/>
              <a:gd name="connsiteX27" fmla="*/ 2709776 w 4076849"/>
              <a:gd name="connsiteY27" fmla="*/ 389299 h 906351"/>
              <a:gd name="connsiteX28" fmla="*/ 2673562 w 4076849"/>
              <a:gd name="connsiteY28" fmla="*/ 407406 h 906351"/>
              <a:gd name="connsiteX29" fmla="*/ 2619241 w 4076849"/>
              <a:gd name="connsiteY29" fmla="*/ 443620 h 906351"/>
              <a:gd name="connsiteX30" fmla="*/ 2528706 w 4076849"/>
              <a:gd name="connsiteY30" fmla="*/ 525101 h 906351"/>
              <a:gd name="connsiteX31" fmla="*/ 2501546 w 4076849"/>
              <a:gd name="connsiteY31" fmla="*/ 534154 h 906351"/>
              <a:gd name="connsiteX32" fmla="*/ 2429118 w 4076849"/>
              <a:gd name="connsiteY32" fmla="*/ 579422 h 906351"/>
              <a:gd name="connsiteX33" fmla="*/ 2374797 w 4076849"/>
              <a:gd name="connsiteY33" fmla="*/ 597529 h 906351"/>
              <a:gd name="connsiteX34" fmla="*/ 2347637 w 4076849"/>
              <a:gd name="connsiteY34" fmla="*/ 606582 h 906351"/>
              <a:gd name="connsiteX35" fmla="*/ 2202781 w 4076849"/>
              <a:gd name="connsiteY35" fmla="*/ 588475 h 906351"/>
              <a:gd name="connsiteX36" fmla="*/ 2148461 w 4076849"/>
              <a:gd name="connsiteY36" fmla="*/ 570368 h 906351"/>
              <a:gd name="connsiteX37" fmla="*/ 2121300 w 4076849"/>
              <a:gd name="connsiteY37" fmla="*/ 534154 h 906351"/>
              <a:gd name="connsiteX38" fmla="*/ 2066980 w 4076849"/>
              <a:gd name="connsiteY38" fmla="*/ 488887 h 906351"/>
              <a:gd name="connsiteX39" fmla="*/ 2030766 w 4076849"/>
              <a:gd name="connsiteY39" fmla="*/ 425513 h 906351"/>
              <a:gd name="connsiteX40" fmla="*/ 2003605 w 4076849"/>
              <a:gd name="connsiteY40" fmla="*/ 380246 h 906351"/>
              <a:gd name="connsiteX41" fmla="*/ 1967391 w 4076849"/>
              <a:gd name="connsiteY41" fmla="*/ 325925 h 906351"/>
              <a:gd name="connsiteX42" fmla="*/ 1949284 w 4076849"/>
              <a:gd name="connsiteY42" fmla="*/ 271604 h 906351"/>
              <a:gd name="connsiteX43" fmla="*/ 1904017 w 4076849"/>
              <a:gd name="connsiteY43" fmla="*/ 208230 h 906351"/>
              <a:gd name="connsiteX44" fmla="*/ 1840643 w 4076849"/>
              <a:gd name="connsiteY44" fmla="*/ 153909 h 906351"/>
              <a:gd name="connsiteX45" fmla="*/ 1813482 w 4076849"/>
              <a:gd name="connsiteY45" fmla="*/ 135802 h 906351"/>
              <a:gd name="connsiteX46" fmla="*/ 1786322 w 4076849"/>
              <a:gd name="connsiteY46" fmla="*/ 126749 h 906351"/>
              <a:gd name="connsiteX47" fmla="*/ 1759162 w 4076849"/>
              <a:gd name="connsiteY47" fmla="*/ 108642 h 906351"/>
              <a:gd name="connsiteX48" fmla="*/ 1722948 w 4076849"/>
              <a:gd name="connsiteY48" fmla="*/ 90535 h 906351"/>
              <a:gd name="connsiteX49" fmla="*/ 1695787 w 4076849"/>
              <a:gd name="connsiteY49" fmla="*/ 63374 h 906351"/>
              <a:gd name="connsiteX50" fmla="*/ 1641467 w 4076849"/>
              <a:gd name="connsiteY50" fmla="*/ 36214 h 906351"/>
              <a:gd name="connsiteX51" fmla="*/ 1614306 w 4076849"/>
              <a:gd name="connsiteY51" fmla="*/ 18107 h 906351"/>
              <a:gd name="connsiteX52" fmla="*/ 1559985 w 4076849"/>
              <a:gd name="connsiteY52" fmla="*/ 0 h 906351"/>
              <a:gd name="connsiteX53" fmla="*/ 1387970 w 4076849"/>
              <a:gd name="connsiteY53" fmla="*/ 9054 h 906351"/>
              <a:gd name="connsiteX54" fmla="*/ 1333649 w 4076849"/>
              <a:gd name="connsiteY54" fmla="*/ 45267 h 906351"/>
              <a:gd name="connsiteX55" fmla="*/ 1306488 w 4076849"/>
              <a:gd name="connsiteY55" fmla="*/ 63374 h 906351"/>
              <a:gd name="connsiteX56" fmla="*/ 1252168 w 4076849"/>
              <a:gd name="connsiteY56" fmla="*/ 117695 h 906351"/>
              <a:gd name="connsiteX57" fmla="*/ 1197847 w 4076849"/>
              <a:gd name="connsiteY57" fmla="*/ 162962 h 906351"/>
              <a:gd name="connsiteX58" fmla="*/ 1179740 w 4076849"/>
              <a:gd name="connsiteY58" fmla="*/ 190123 h 906351"/>
              <a:gd name="connsiteX59" fmla="*/ 1152580 w 4076849"/>
              <a:gd name="connsiteY59" fmla="*/ 217283 h 906351"/>
              <a:gd name="connsiteX60" fmla="*/ 1143526 w 4076849"/>
              <a:gd name="connsiteY60" fmla="*/ 244444 h 906351"/>
              <a:gd name="connsiteX61" fmla="*/ 1125419 w 4076849"/>
              <a:gd name="connsiteY61" fmla="*/ 316871 h 906351"/>
              <a:gd name="connsiteX62" fmla="*/ 1098259 w 4076849"/>
              <a:gd name="connsiteY62" fmla="*/ 344032 h 906351"/>
              <a:gd name="connsiteX63" fmla="*/ 1062045 w 4076849"/>
              <a:gd name="connsiteY63" fmla="*/ 416459 h 906351"/>
              <a:gd name="connsiteX64" fmla="*/ 1034884 w 4076849"/>
              <a:gd name="connsiteY64" fmla="*/ 470780 h 906351"/>
              <a:gd name="connsiteX65" fmla="*/ 971510 w 4076849"/>
              <a:gd name="connsiteY65" fmla="*/ 534154 h 906351"/>
              <a:gd name="connsiteX66" fmla="*/ 926243 w 4076849"/>
              <a:gd name="connsiteY66" fmla="*/ 579422 h 906351"/>
              <a:gd name="connsiteX67" fmla="*/ 880976 w 4076849"/>
              <a:gd name="connsiteY67" fmla="*/ 624689 h 906351"/>
              <a:gd name="connsiteX68" fmla="*/ 853815 w 4076849"/>
              <a:gd name="connsiteY68" fmla="*/ 660903 h 906351"/>
              <a:gd name="connsiteX69" fmla="*/ 799494 w 4076849"/>
              <a:gd name="connsiteY69" fmla="*/ 706170 h 906351"/>
              <a:gd name="connsiteX70" fmla="*/ 790441 w 4076849"/>
              <a:gd name="connsiteY70" fmla="*/ 733331 h 906351"/>
              <a:gd name="connsiteX71" fmla="*/ 736120 w 4076849"/>
              <a:gd name="connsiteY71" fmla="*/ 760491 h 906351"/>
              <a:gd name="connsiteX72" fmla="*/ 718013 w 4076849"/>
              <a:gd name="connsiteY72" fmla="*/ 787652 h 906351"/>
              <a:gd name="connsiteX73" fmla="*/ 663692 w 4076849"/>
              <a:gd name="connsiteY73" fmla="*/ 805758 h 906351"/>
              <a:gd name="connsiteX74" fmla="*/ 636532 w 4076849"/>
              <a:gd name="connsiteY74" fmla="*/ 814812 h 906351"/>
              <a:gd name="connsiteX75" fmla="*/ 536944 w 4076849"/>
              <a:gd name="connsiteY75" fmla="*/ 851026 h 906351"/>
              <a:gd name="connsiteX76" fmla="*/ 428302 w 4076849"/>
              <a:gd name="connsiteY76" fmla="*/ 887240 h 906351"/>
              <a:gd name="connsiteX77" fmla="*/ 364928 w 4076849"/>
              <a:gd name="connsiteY77" fmla="*/ 905347 h 906351"/>
              <a:gd name="connsiteX78" fmla="*/ 256286 w 4076849"/>
              <a:gd name="connsiteY78" fmla="*/ 905347 h 90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4076849" h="906351">
                <a:moveTo>
                  <a:pt x="256286" y="905347"/>
                </a:moveTo>
                <a:lnTo>
                  <a:pt x="4076849" y="905347"/>
                </a:lnTo>
                <a:cubicBezTo>
                  <a:pt x="3848211" y="870065"/>
                  <a:pt x="3864641" y="829070"/>
                  <a:pt x="3790546" y="810688"/>
                </a:cubicBezTo>
                <a:cubicBezTo>
                  <a:pt x="3716451" y="792306"/>
                  <a:pt x="3666416" y="795371"/>
                  <a:pt x="3632279" y="795052"/>
                </a:cubicBezTo>
                <a:cubicBezTo>
                  <a:pt x="3598142" y="794733"/>
                  <a:pt x="3602715" y="804154"/>
                  <a:pt x="3585726" y="808773"/>
                </a:cubicBezTo>
                <a:cubicBezTo>
                  <a:pt x="3568737" y="813392"/>
                  <a:pt x="3545060" y="820251"/>
                  <a:pt x="3530343" y="822766"/>
                </a:cubicBezTo>
                <a:cubicBezTo>
                  <a:pt x="3515627" y="825281"/>
                  <a:pt x="3508949" y="826700"/>
                  <a:pt x="3497427" y="823865"/>
                </a:cubicBezTo>
                <a:cubicBezTo>
                  <a:pt x="3485905" y="821030"/>
                  <a:pt x="3472931" y="812454"/>
                  <a:pt x="3461213" y="805758"/>
                </a:cubicBezTo>
                <a:cubicBezTo>
                  <a:pt x="3451766" y="800360"/>
                  <a:pt x="3443996" y="792071"/>
                  <a:pt x="3434053" y="787652"/>
                </a:cubicBezTo>
                <a:cubicBezTo>
                  <a:pt x="3416612" y="779900"/>
                  <a:pt x="3379732" y="769545"/>
                  <a:pt x="3379732" y="769545"/>
                </a:cubicBezTo>
                <a:cubicBezTo>
                  <a:pt x="3373696" y="757474"/>
                  <a:pt x="3370265" y="743699"/>
                  <a:pt x="3361625" y="733331"/>
                </a:cubicBezTo>
                <a:cubicBezTo>
                  <a:pt x="3354659" y="724972"/>
                  <a:pt x="3341262" y="723721"/>
                  <a:pt x="3334465" y="715224"/>
                </a:cubicBezTo>
                <a:cubicBezTo>
                  <a:pt x="3328503" y="707772"/>
                  <a:pt x="3330705" y="696004"/>
                  <a:pt x="3325411" y="688063"/>
                </a:cubicBezTo>
                <a:cubicBezTo>
                  <a:pt x="3318309" y="677410"/>
                  <a:pt x="3306111" y="671009"/>
                  <a:pt x="3298251" y="660903"/>
                </a:cubicBezTo>
                <a:cubicBezTo>
                  <a:pt x="3241376" y="587778"/>
                  <a:pt x="3287456" y="623528"/>
                  <a:pt x="3234877" y="588475"/>
                </a:cubicBezTo>
                <a:cubicBezTo>
                  <a:pt x="3219141" y="541271"/>
                  <a:pt x="3237458" y="577693"/>
                  <a:pt x="3198663" y="543208"/>
                </a:cubicBezTo>
                <a:cubicBezTo>
                  <a:pt x="3105644" y="460524"/>
                  <a:pt x="3178823" y="511874"/>
                  <a:pt x="3117181" y="470780"/>
                </a:cubicBezTo>
                <a:cubicBezTo>
                  <a:pt x="3068902" y="398359"/>
                  <a:pt x="3132267" y="485864"/>
                  <a:pt x="3071914" y="425513"/>
                </a:cubicBezTo>
                <a:cubicBezTo>
                  <a:pt x="3011554" y="365154"/>
                  <a:pt x="3099078" y="428534"/>
                  <a:pt x="3026647" y="380246"/>
                </a:cubicBezTo>
                <a:cubicBezTo>
                  <a:pt x="3020611" y="371192"/>
                  <a:pt x="3016234" y="360779"/>
                  <a:pt x="3008540" y="353085"/>
                </a:cubicBezTo>
                <a:cubicBezTo>
                  <a:pt x="2990989" y="335534"/>
                  <a:pt x="2976310" y="333288"/>
                  <a:pt x="2954219" y="325925"/>
                </a:cubicBezTo>
                <a:cubicBezTo>
                  <a:pt x="2948183" y="316871"/>
                  <a:pt x="2943806" y="306458"/>
                  <a:pt x="2936112" y="298764"/>
                </a:cubicBezTo>
                <a:cubicBezTo>
                  <a:pt x="2928418" y="291070"/>
                  <a:pt x="2920828" y="283720"/>
                  <a:pt x="2908952" y="280657"/>
                </a:cubicBezTo>
                <a:cubicBezTo>
                  <a:pt x="2897076" y="277594"/>
                  <a:pt x="2873912" y="289439"/>
                  <a:pt x="2864858" y="280386"/>
                </a:cubicBezTo>
                <a:cubicBezTo>
                  <a:pt x="2800457" y="296488"/>
                  <a:pt x="2829175" y="297210"/>
                  <a:pt x="2809364" y="307818"/>
                </a:cubicBezTo>
                <a:cubicBezTo>
                  <a:pt x="2789553" y="318426"/>
                  <a:pt x="2787423" y="323315"/>
                  <a:pt x="2745989" y="344032"/>
                </a:cubicBezTo>
                <a:cubicBezTo>
                  <a:pt x="2736257" y="348898"/>
                  <a:pt x="2727882" y="356103"/>
                  <a:pt x="2718829" y="362139"/>
                </a:cubicBezTo>
                <a:cubicBezTo>
                  <a:pt x="2715811" y="371192"/>
                  <a:pt x="2716524" y="382551"/>
                  <a:pt x="2709776" y="389299"/>
                </a:cubicBezTo>
                <a:cubicBezTo>
                  <a:pt x="2700233" y="398842"/>
                  <a:pt x="2685135" y="400462"/>
                  <a:pt x="2673562" y="407406"/>
                </a:cubicBezTo>
                <a:cubicBezTo>
                  <a:pt x="2654901" y="418602"/>
                  <a:pt x="2634629" y="428232"/>
                  <a:pt x="2619241" y="443620"/>
                </a:cubicBezTo>
                <a:cubicBezTo>
                  <a:pt x="2594342" y="468519"/>
                  <a:pt x="2561782" y="506201"/>
                  <a:pt x="2528706" y="525101"/>
                </a:cubicBezTo>
                <a:cubicBezTo>
                  <a:pt x="2520420" y="529836"/>
                  <a:pt x="2510599" y="531136"/>
                  <a:pt x="2501546" y="534154"/>
                </a:cubicBezTo>
                <a:cubicBezTo>
                  <a:pt x="2465467" y="570233"/>
                  <a:pt x="2483007" y="559826"/>
                  <a:pt x="2429118" y="579422"/>
                </a:cubicBezTo>
                <a:cubicBezTo>
                  <a:pt x="2411181" y="585945"/>
                  <a:pt x="2392904" y="591493"/>
                  <a:pt x="2374797" y="597529"/>
                </a:cubicBezTo>
                <a:lnTo>
                  <a:pt x="2347637" y="606582"/>
                </a:lnTo>
                <a:cubicBezTo>
                  <a:pt x="2274754" y="600509"/>
                  <a:pt x="2257759" y="604969"/>
                  <a:pt x="2202781" y="588475"/>
                </a:cubicBezTo>
                <a:cubicBezTo>
                  <a:pt x="2184500" y="582990"/>
                  <a:pt x="2148461" y="570368"/>
                  <a:pt x="2148461" y="570368"/>
                </a:cubicBezTo>
                <a:cubicBezTo>
                  <a:pt x="2139407" y="558297"/>
                  <a:pt x="2131970" y="544824"/>
                  <a:pt x="2121300" y="534154"/>
                </a:cubicBezTo>
                <a:cubicBezTo>
                  <a:pt x="2050084" y="462939"/>
                  <a:pt x="2141140" y="577879"/>
                  <a:pt x="2066980" y="488887"/>
                </a:cubicBezTo>
                <a:cubicBezTo>
                  <a:pt x="2048007" y="466120"/>
                  <a:pt x="2045527" y="452082"/>
                  <a:pt x="2030766" y="425513"/>
                </a:cubicBezTo>
                <a:cubicBezTo>
                  <a:pt x="2022220" y="410131"/>
                  <a:pt x="2012659" y="395335"/>
                  <a:pt x="2003605" y="380246"/>
                </a:cubicBezTo>
                <a:cubicBezTo>
                  <a:pt x="1975232" y="266748"/>
                  <a:pt x="2019492" y="409286"/>
                  <a:pt x="1967391" y="325925"/>
                </a:cubicBezTo>
                <a:cubicBezTo>
                  <a:pt x="1957275" y="309740"/>
                  <a:pt x="1959871" y="287485"/>
                  <a:pt x="1949284" y="271604"/>
                </a:cubicBezTo>
                <a:cubicBezTo>
                  <a:pt x="1934951" y="250103"/>
                  <a:pt x="1920867" y="227889"/>
                  <a:pt x="1904017" y="208230"/>
                </a:cubicBezTo>
                <a:cubicBezTo>
                  <a:pt x="1883234" y="183983"/>
                  <a:pt x="1867011" y="172743"/>
                  <a:pt x="1840643" y="153909"/>
                </a:cubicBezTo>
                <a:cubicBezTo>
                  <a:pt x="1831789" y="147585"/>
                  <a:pt x="1823214" y="140668"/>
                  <a:pt x="1813482" y="135802"/>
                </a:cubicBezTo>
                <a:cubicBezTo>
                  <a:pt x="1804946" y="131534"/>
                  <a:pt x="1795375" y="129767"/>
                  <a:pt x="1786322" y="126749"/>
                </a:cubicBezTo>
                <a:cubicBezTo>
                  <a:pt x="1777269" y="120713"/>
                  <a:pt x="1768609" y="114040"/>
                  <a:pt x="1759162" y="108642"/>
                </a:cubicBezTo>
                <a:cubicBezTo>
                  <a:pt x="1747444" y="101946"/>
                  <a:pt x="1733930" y="98380"/>
                  <a:pt x="1722948" y="90535"/>
                </a:cubicBezTo>
                <a:cubicBezTo>
                  <a:pt x="1712529" y="83093"/>
                  <a:pt x="1705623" y="71571"/>
                  <a:pt x="1695787" y="63374"/>
                </a:cubicBezTo>
                <a:cubicBezTo>
                  <a:pt x="1672386" y="43873"/>
                  <a:pt x="1668689" y="45288"/>
                  <a:pt x="1641467" y="36214"/>
                </a:cubicBezTo>
                <a:cubicBezTo>
                  <a:pt x="1632413" y="30178"/>
                  <a:pt x="1624249" y="22526"/>
                  <a:pt x="1614306" y="18107"/>
                </a:cubicBezTo>
                <a:cubicBezTo>
                  <a:pt x="1596865" y="10355"/>
                  <a:pt x="1559985" y="0"/>
                  <a:pt x="1559985" y="0"/>
                </a:cubicBezTo>
                <a:cubicBezTo>
                  <a:pt x="1502647" y="3018"/>
                  <a:pt x="1444273" y="-2206"/>
                  <a:pt x="1387970" y="9054"/>
                </a:cubicBezTo>
                <a:cubicBezTo>
                  <a:pt x="1366631" y="13322"/>
                  <a:pt x="1351756" y="33196"/>
                  <a:pt x="1333649" y="45267"/>
                </a:cubicBezTo>
                <a:lnTo>
                  <a:pt x="1306488" y="63374"/>
                </a:lnTo>
                <a:cubicBezTo>
                  <a:pt x="1254445" y="132766"/>
                  <a:pt x="1305118" y="73570"/>
                  <a:pt x="1252168" y="117695"/>
                </a:cubicBezTo>
                <a:cubicBezTo>
                  <a:pt x="1182459" y="175785"/>
                  <a:pt x="1265280" y="118006"/>
                  <a:pt x="1197847" y="162962"/>
                </a:cubicBezTo>
                <a:cubicBezTo>
                  <a:pt x="1191811" y="172016"/>
                  <a:pt x="1186706" y="181764"/>
                  <a:pt x="1179740" y="190123"/>
                </a:cubicBezTo>
                <a:cubicBezTo>
                  <a:pt x="1171544" y="199959"/>
                  <a:pt x="1159682" y="206630"/>
                  <a:pt x="1152580" y="217283"/>
                </a:cubicBezTo>
                <a:cubicBezTo>
                  <a:pt x="1147286" y="225224"/>
                  <a:pt x="1145841" y="235186"/>
                  <a:pt x="1143526" y="244444"/>
                </a:cubicBezTo>
                <a:cubicBezTo>
                  <a:pt x="1141696" y="251763"/>
                  <a:pt x="1133699" y="304451"/>
                  <a:pt x="1125419" y="316871"/>
                </a:cubicBezTo>
                <a:cubicBezTo>
                  <a:pt x="1118317" y="327524"/>
                  <a:pt x="1107312" y="334978"/>
                  <a:pt x="1098259" y="344032"/>
                </a:cubicBezTo>
                <a:cubicBezTo>
                  <a:pt x="1081155" y="395339"/>
                  <a:pt x="1098697" y="349265"/>
                  <a:pt x="1062045" y="416459"/>
                </a:cubicBezTo>
                <a:cubicBezTo>
                  <a:pt x="1052351" y="434231"/>
                  <a:pt x="1047227" y="454734"/>
                  <a:pt x="1034884" y="470780"/>
                </a:cubicBezTo>
                <a:cubicBezTo>
                  <a:pt x="1016669" y="494459"/>
                  <a:pt x="988081" y="509297"/>
                  <a:pt x="971510" y="534154"/>
                </a:cubicBezTo>
                <a:cubicBezTo>
                  <a:pt x="947367" y="570368"/>
                  <a:pt x="962457" y="555279"/>
                  <a:pt x="926243" y="579422"/>
                </a:cubicBezTo>
                <a:cubicBezTo>
                  <a:pt x="877958" y="651849"/>
                  <a:pt x="941332" y="564333"/>
                  <a:pt x="880976" y="624689"/>
                </a:cubicBezTo>
                <a:cubicBezTo>
                  <a:pt x="870306" y="635359"/>
                  <a:pt x="863635" y="649446"/>
                  <a:pt x="853815" y="660903"/>
                </a:cubicBezTo>
                <a:cubicBezTo>
                  <a:pt x="830578" y="688012"/>
                  <a:pt x="827435" y="687543"/>
                  <a:pt x="799494" y="706170"/>
                </a:cubicBezTo>
                <a:cubicBezTo>
                  <a:pt x="796476" y="715224"/>
                  <a:pt x="796403" y="725879"/>
                  <a:pt x="790441" y="733331"/>
                </a:cubicBezTo>
                <a:cubicBezTo>
                  <a:pt x="777677" y="749287"/>
                  <a:pt x="754013" y="754527"/>
                  <a:pt x="736120" y="760491"/>
                </a:cubicBezTo>
                <a:cubicBezTo>
                  <a:pt x="730084" y="769545"/>
                  <a:pt x="727240" y="781885"/>
                  <a:pt x="718013" y="787652"/>
                </a:cubicBezTo>
                <a:cubicBezTo>
                  <a:pt x="701828" y="797768"/>
                  <a:pt x="681799" y="799722"/>
                  <a:pt x="663692" y="805758"/>
                </a:cubicBezTo>
                <a:cubicBezTo>
                  <a:pt x="654639" y="808776"/>
                  <a:pt x="644472" y="809518"/>
                  <a:pt x="636532" y="814812"/>
                </a:cubicBezTo>
                <a:cubicBezTo>
                  <a:pt x="579596" y="852770"/>
                  <a:pt x="640673" y="816450"/>
                  <a:pt x="536944" y="851026"/>
                </a:cubicBezTo>
                <a:lnTo>
                  <a:pt x="428302" y="887240"/>
                </a:lnTo>
                <a:cubicBezTo>
                  <a:pt x="413485" y="892179"/>
                  <a:pt x="378915" y="904473"/>
                  <a:pt x="364928" y="905347"/>
                </a:cubicBezTo>
                <a:cubicBezTo>
                  <a:pt x="328785" y="907606"/>
                  <a:pt x="-362367" y="905347"/>
                  <a:pt x="256286" y="90534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03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Statistics is for </a:t>
            </a:r>
            <a:br>
              <a:rPr lang="en-AU" dirty="0" smtClean="0"/>
            </a:br>
            <a:r>
              <a:rPr lang="en-AU" dirty="0" smtClean="0"/>
              <a:t>answering questions using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720" y="2209046"/>
            <a:ext cx="8012318" cy="3995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When you do statistics, you use the data to:</a:t>
            </a:r>
          </a:p>
          <a:p>
            <a:r>
              <a:rPr lang="en-AU" dirty="0"/>
              <a:t>d</a:t>
            </a:r>
            <a:r>
              <a:rPr lang="en-AU" dirty="0" smtClean="0"/>
              <a:t>raw graphs</a:t>
            </a:r>
          </a:p>
          <a:p>
            <a:r>
              <a:rPr lang="en-AU" dirty="0" smtClean="0"/>
              <a:t>calculate </a:t>
            </a:r>
            <a:r>
              <a:rPr lang="en-AU" dirty="0"/>
              <a:t>numbers</a:t>
            </a:r>
          </a:p>
          <a:p>
            <a:r>
              <a:rPr lang="en-AU" dirty="0"/>
              <a:t>p</a:t>
            </a:r>
            <a:r>
              <a:rPr lang="en-AU" dirty="0" smtClean="0"/>
              <a:t>erform statistical tests</a:t>
            </a:r>
          </a:p>
          <a:p>
            <a:r>
              <a:rPr lang="en-AU" dirty="0"/>
              <a:t>c</a:t>
            </a:r>
            <a:r>
              <a:rPr lang="en-AU" dirty="0" smtClean="0"/>
              <a:t>reate mathematical formulas for predicting things</a:t>
            </a:r>
          </a:p>
        </p:txBody>
      </p:sp>
    </p:spTree>
    <p:extLst>
      <p:ext uri="{BB962C8B-B14F-4D97-AF65-F5344CB8AC3E}">
        <p14:creationId xmlns:p14="http://schemas.microsoft.com/office/powerpoint/2010/main" val="6692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6485141" y="3996053"/>
            <a:ext cx="1889314" cy="2456692"/>
            <a:chOff x="4884383" y="2755571"/>
            <a:chExt cx="1672936" cy="2187274"/>
          </a:xfrm>
        </p:grpSpPr>
        <p:grpSp>
          <p:nvGrpSpPr>
            <p:cNvPr id="80" name="Group 79"/>
            <p:cNvGrpSpPr/>
            <p:nvPr/>
          </p:nvGrpSpPr>
          <p:grpSpPr>
            <a:xfrm>
              <a:off x="4884383" y="2755571"/>
              <a:ext cx="1672936" cy="1122218"/>
              <a:chOff x="4637926" y="4218716"/>
              <a:chExt cx="1672936" cy="1122218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4637926" y="4218716"/>
                <a:ext cx="1672936" cy="1122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5073501" y="4614668"/>
                <a:ext cx="801786" cy="355592"/>
                <a:chOff x="4968529" y="4614668"/>
                <a:chExt cx="801786" cy="355592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4968529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5435956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>
              <a:off x="5292557" y="3319471"/>
              <a:ext cx="389160" cy="1622419"/>
              <a:chOff x="5292557" y="3319471"/>
              <a:chExt cx="389160" cy="1622419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Straight Arrow Connector 90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5755985" y="3320426"/>
              <a:ext cx="389160" cy="1622419"/>
              <a:chOff x="5292557" y="3319471"/>
              <a:chExt cx="389160" cy="1622419"/>
            </a:xfrm>
          </p:grpSpPr>
          <p:grpSp>
            <p:nvGrpSpPr>
              <p:cNvPr id="83" name="Group 82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4" name="Straight Arrow Connector 83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093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Two-way ANOVA </a:t>
            </a:r>
            <a:endParaRPr lang="en-AU" sz="2800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6448596" y="1364884"/>
            <a:ext cx="1888867" cy="2457065"/>
            <a:chOff x="2964990" y="2758361"/>
            <a:chExt cx="1672936" cy="2184484"/>
          </a:xfrm>
        </p:grpSpPr>
        <p:grpSp>
          <p:nvGrpSpPr>
            <p:cNvPr id="109" name="Group 108"/>
            <p:cNvGrpSpPr/>
            <p:nvPr/>
          </p:nvGrpSpPr>
          <p:grpSpPr>
            <a:xfrm>
              <a:off x="2964990" y="2758361"/>
              <a:ext cx="1672936" cy="1122218"/>
              <a:chOff x="2964990" y="2758361"/>
              <a:chExt cx="1672936" cy="1122218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2964990" y="2758361"/>
                <a:ext cx="1672936" cy="1122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170901" y="3154313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638328" y="3154313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4105754" y="3154313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3139074" y="3319471"/>
              <a:ext cx="389160" cy="1622419"/>
              <a:chOff x="5292557" y="3319471"/>
              <a:chExt cx="389160" cy="1622419"/>
            </a:xfrm>
          </p:grpSpPr>
          <p:grpSp>
            <p:nvGrpSpPr>
              <p:cNvPr id="127" name="Group 126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129" name="Oval 128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8" name="Straight Arrow Connector 127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/>
            <p:cNvGrpSpPr/>
            <p:nvPr/>
          </p:nvGrpSpPr>
          <p:grpSpPr>
            <a:xfrm>
              <a:off x="3602502" y="3320426"/>
              <a:ext cx="389160" cy="1622419"/>
              <a:chOff x="5292557" y="3319471"/>
              <a:chExt cx="389160" cy="1622419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122" name="Oval 121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Arrow Connector 120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4061157" y="3320426"/>
              <a:ext cx="389160" cy="1622419"/>
              <a:chOff x="5292557" y="3319471"/>
              <a:chExt cx="389160" cy="1622419"/>
            </a:xfrm>
          </p:grpSpPr>
          <p:grpSp>
            <p:nvGrpSpPr>
              <p:cNvPr id="113" name="Group 112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115" name="Oval 114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4" name="Straight Arrow Connector 113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3027415" y="2731496"/>
            <a:ext cx="1889314" cy="1267366"/>
            <a:chOff x="1059873" y="2763982"/>
            <a:chExt cx="1672936" cy="1122218"/>
          </a:xfrm>
        </p:grpSpPr>
        <p:sp>
          <p:nvSpPr>
            <p:cNvPr id="4" name="Rectangle 3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Freeform 38"/>
          <p:cNvSpPr/>
          <p:nvPr/>
        </p:nvSpPr>
        <p:spPr>
          <a:xfrm>
            <a:off x="3305091" y="4108532"/>
            <a:ext cx="1136373" cy="359400"/>
          </a:xfrm>
          <a:custGeom>
            <a:avLst/>
            <a:gdLst>
              <a:gd name="connsiteX0" fmla="*/ 251450 w 4017692"/>
              <a:gd name="connsiteY0" fmla="*/ 1520982 h 1521599"/>
              <a:gd name="connsiteX1" fmla="*/ 4017692 w 4017692"/>
              <a:gd name="connsiteY1" fmla="*/ 1520982 h 1521599"/>
              <a:gd name="connsiteX2" fmla="*/ 3927157 w 4017692"/>
              <a:gd name="connsiteY2" fmla="*/ 1511928 h 1521599"/>
              <a:gd name="connsiteX3" fmla="*/ 3881890 w 4017692"/>
              <a:gd name="connsiteY3" fmla="*/ 1502875 h 1521599"/>
              <a:gd name="connsiteX4" fmla="*/ 3691767 w 4017692"/>
              <a:gd name="connsiteY4" fmla="*/ 1493821 h 1521599"/>
              <a:gd name="connsiteX5" fmla="*/ 3565018 w 4017692"/>
              <a:gd name="connsiteY5" fmla="*/ 1484768 h 1521599"/>
              <a:gd name="connsiteX6" fmla="*/ 3492591 w 4017692"/>
              <a:gd name="connsiteY6" fmla="*/ 1466661 h 1521599"/>
              <a:gd name="connsiteX7" fmla="*/ 3456377 w 4017692"/>
              <a:gd name="connsiteY7" fmla="*/ 1457608 h 1521599"/>
              <a:gd name="connsiteX8" fmla="*/ 3402056 w 4017692"/>
              <a:gd name="connsiteY8" fmla="*/ 1439501 h 1521599"/>
              <a:gd name="connsiteX9" fmla="*/ 3293414 w 4017692"/>
              <a:gd name="connsiteY9" fmla="*/ 1412340 h 1521599"/>
              <a:gd name="connsiteX10" fmla="*/ 3220987 w 4017692"/>
              <a:gd name="connsiteY10" fmla="*/ 1394233 h 1521599"/>
              <a:gd name="connsiteX11" fmla="*/ 3184773 w 4017692"/>
              <a:gd name="connsiteY11" fmla="*/ 1385180 h 1521599"/>
              <a:gd name="connsiteX12" fmla="*/ 3130452 w 4017692"/>
              <a:gd name="connsiteY12" fmla="*/ 1367073 h 1521599"/>
              <a:gd name="connsiteX13" fmla="*/ 3103292 w 4017692"/>
              <a:gd name="connsiteY13" fmla="*/ 1339913 h 1521599"/>
              <a:gd name="connsiteX14" fmla="*/ 3076131 w 4017692"/>
              <a:gd name="connsiteY14" fmla="*/ 1321806 h 1521599"/>
              <a:gd name="connsiteX15" fmla="*/ 3067078 w 4017692"/>
              <a:gd name="connsiteY15" fmla="*/ 1294645 h 1521599"/>
              <a:gd name="connsiteX16" fmla="*/ 3012757 w 4017692"/>
              <a:gd name="connsiteY16" fmla="*/ 1240324 h 1521599"/>
              <a:gd name="connsiteX17" fmla="*/ 2967490 w 4017692"/>
              <a:gd name="connsiteY17" fmla="*/ 1176950 h 1521599"/>
              <a:gd name="connsiteX18" fmla="*/ 2949383 w 4017692"/>
              <a:gd name="connsiteY18" fmla="*/ 1149790 h 1521599"/>
              <a:gd name="connsiteX19" fmla="*/ 2922222 w 4017692"/>
              <a:gd name="connsiteY19" fmla="*/ 1131683 h 1521599"/>
              <a:gd name="connsiteX20" fmla="*/ 2886009 w 4017692"/>
              <a:gd name="connsiteY20" fmla="*/ 1077362 h 1521599"/>
              <a:gd name="connsiteX21" fmla="*/ 2849795 w 4017692"/>
              <a:gd name="connsiteY21" fmla="*/ 1023041 h 1521599"/>
              <a:gd name="connsiteX22" fmla="*/ 2813581 w 4017692"/>
              <a:gd name="connsiteY22" fmla="*/ 932507 h 1521599"/>
              <a:gd name="connsiteX23" fmla="*/ 2795474 w 4017692"/>
              <a:gd name="connsiteY23" fmla="*/ 905346 h 1521599"/>
              <a:gd name="connsiteX24" fmla="*/ 2768313 w 4017692"/>
              <a:gd name="connsiteY24" fmla="*/ 851025 h 1521599"/>
              <a:gd name="connsiteX25" fmla="*/ 2723046 w 4017692"/>
              <a:gd name="connsiteY25" fmla="*/ 769544 h 1521599"/>
              <a:gd name="connsiteX26" fmla="*/ 2704939 w 4017692"/>
              <a:gd name="connsiteY26" fmla="*/ 733330 h 1521599"/>
              <a:gd name="connsiteX27" fmla="*/ 2695886 w 4017692"/>
              <a:gd name="connsiteY27" fmla="*/ 697117 h 1521599"/>
              <a:gd name="connsiteX28" fmla="*/ 2650618 w 4017692"/>
              <a:gd name="connsiteY28" fmla="*/ 624689 h 1521599"/>
              <a:gd name="connsiteX29" fmla="*/ 2632511 w 4017692"/>
              <a:gd name="connsiteY29" fmla="*/ 579421 h 1521599"/>
              <a:gd name="connsiteX30" fmla="*/ 2596298 w 4017692"/>
              <a:gd name="connsiteY30" fmla="*/ 525101 h 1521599"/>
              <a:gd name="connsiteX31" fmla="*/ 2587244 w 4017692"/>
              <a:gd name="connsiteY31" fmla="*/ 497940 h 1521599"/>
              <a:gd name="connsiteX32" fmla="*/ 2578191 w 4017692"/>
              <a:gd name="connsiteY32" fmla="*/ 461726 h 1521599"/>
              <a:gd name="connsiteX33" fmla="*/ 2560084 w 4017692"/>
              <a:gd name="connsiteY33" fmla="*/ 434566 h 1521599"/>
              <a:gd name="connsiteX34" fmla="*/ 2541977 w 4017692"/>
              <a:gd name="connsiteY34" fmla="*/ 371192 h 1521599"/>
              <a:gd name="connsiteX35" fmla="*/ 2523870 w 4017692"/>
              <a:gd name="connsiteY35" fmla="*/ 344031 h 1521599"/>
              <a:gd name="connsiteX36" fmla="*/ 2514816 w 4017692"/>
              <a:gd name="connsiteY36" fmla="*/ 316871 h 1521599"/>
              <a:gd name="connsiteX37" fmla="*/ 2496710 w 4017692"/>
              <a:gd name="connsiteY37" fmla="*/ 289711 h 1521599"/>
              <a:gd name="connsiteX38" fmla="*/ 2487656 w 4017692"/>
              <a:gd name="connsiteY38" fmla="*/ 262550 h 1521599"/>
              <a:gd name="connsiteX39" fmla="*/ 2469549 w 4017692"/>
              <a:gd name="connsiteY39" fmla="*/ 235390 h 1521599"/>
              <a:gd name="connsiteX40" fmla="*/ 2415228 w 4017692"/>
              <a:gd name="connsiteY40" fmla="*/ 172016 h 1521599"/>
              <a:gd name="connsiteX41" fmla="*/ 2406175 w 4017692"/>
              <a:gd name="connsiteY41" fmla="*/ 144855 h 1521599"/>
              <a:gd name="connsiteX42" fmla="*/ 2379014 w 4017692"/>
              <a:gd name="connsiteY42" fmla="*/ 117695 h 1521599"/>
              <a:gd name="connsiteX43" fmla="*/ 2324694 w 4017692"/>
              <a:gd name="connsiteY43" fmla="*/ 90534 h 1521599"/>
              <a:gd name="connsiteX44" fmla="*/ 2297533 w 4017692"/>
              <a:gd name="connsiteY44" fmla="*/ 63374 h 1521599"/>
              <a:gd name="connsiteX45" fmla="*/ 2243212 w 4017692"/>
              <a:gd name="connsiteY45" fmla="*/ 45267 h 1521599"/>
              <a:gd name="connsiteX46" fmla="*/ 2225106 w 4017692"/>
              <a:gd name="connsiteY46" fmla="*/ 18107 h 1521599"/>
              <a:gd name="connsiteX47" fmla="*/ 2170785 w 4017692"/>
              <a:gd name="connsiteY47" fmla="*/ 0 h 1521599"/>
              <a:gd name="connsiteX48" fmla="*/ 2016876 w 4017692"/>
              <a:gd name="connsiteY48" fmla="*/ 9053 h 1521599"/>
              <a:gd name="connsiteX49" fmla="*/ 1998769 w 4017692"/>
              <a:gd name="connsiteY49" fmla="*/ 36214 h 1521599"/>
              <a:gd name="connsiteX50" fmla="*/ 1971609 w 4017692"/>
              <a:gd name="connsiteY50" fmla="*/ 54320 h 1521599"/>
              <a:gd name="connsiteX51" fmla="*/ 1953502 w 4017692"/>
              <a:gd name="connsiteY51" fmla="*/ 81481 h 1521599"/>
              <a:gd name="connsiteX52" fmla="*/ 1926341 w 4017692"/>
              <a:gd name="connsiteY52" fmla="*/ 99588 h 1521599"/>
              <a:gd name="connsiteX53" fmla="*/ 1917288 w 4017692"/>
              <a:gd name="connsiteY53" fmla="*/ 126748 h 1521599"/>
              <a:gd name="connsiteX54" fmla="*/ 1881074 w 4017692"/>
              <a:gd name="connsiteY54" fmla="*/ 153909 h 1521599"/>
              <a:gd name="connsiteX55" fmla="*/ 1872020 w 4017692"/>
              <a:gd name="connsiteY55" fmla="*/ 199176 h 1521599"/>
              <a:gd name="connsiteX56" fmla="*/ 1844860 w 4017692"/>
              <a:gd name="connsiteY56" fmla="*/ 217283 h 1521599"/>
              <a:gd name="connsiteX57" fmla="*/ 1781486 w 4017692"/>
              <a:gd name="connsiteY57" fmla="*/ 316871 h 1521599"/>
              <a:gd name="connsiteX58" fmla="*/ 1763379 w 4017692"/>
              <a:gd name="connsiteY58" fmla="*/ 371192 h 1521599"/>
              <a:gd name="connsiteX59" fmla="*/ 1754325 w 4017692"/>
              <a:gd name="connsiteY59" fmla="*/ 398352 h 1521599"/>
              <a:gd name="connsiteX60" fmla="*/ 1745272 w 4017692"/>
              <a:gd name="connsiteY60" fmla="*/ 425513 h 1521599"/>
              <a:gd name="connsiteX61" fmla="*/ 1709058 w 4017692"/>
              <a:gd name="connsiteY61" fmla="*/ 506994 h 1521599"/>
              <a:gd name="connsiteX62" fmla="*/ 1672844 w 4017692"/>
              <a:gd name="connsiteY62" fmla="*/ 570368 h 1521599"/>
              <a:gd name="connsiteX63" fmla="*/ 1663791 w 4017692"/>
              <a:gd name="connsiteY63" fmla="*/ 597528 h 1521599"/>
              <a:gd name="connsiteX64" fmla="*/ 1645684 w 4017692"/>
              <a:gd name="connsiteY64" fmla="*/ 624689 h 1521599"/>
              <a:gd name="connsiteX65" fmla="*/ 1609470 w 4017692"/>
              <a:gd name="connsiteY65" fmla="*/ 679010 h 1521599"/>
              <a:gd name="connsiteX66" fmla="*/ 1573256 w 4017692"/>
              <a:gd name="connsiteY66" fmla="*/ 769544 h 1521599"/>
              <a:gd name="connsiteX67" fmla="*/ 1537042 w 4017692"/>
              <a:gd name="connsiteY67" fmla="*/ 823865 h 1521599"/>
              <a:gd name="connsiteX68" fmla="*/ 1500828 w 4017692"/>
              <a:gd name="connsiteY68" fmla="*/ 905346 h 1521599"/>
              <a:gd name="connsiteX69" fmla="*/ 1491775 w 4017692"/>
              <a:gd name="connsiteY69" fmla="*/ 932507 h 1521599"/>
              <a:gd name="connsiteX70" fmla="*/ 1473668 w 4017692"/>
              <a:gd name="connsiteY70" fmla="*/ 959667 h 1521599"/>
              <a:gd name="connsiteX71" fmla="*/ 1464614 w 4017692"/>
              <a:gd name="connsiteY71" fmla="*/ 995881 h 1521599"/>
              <a:gd name="connsiteX72" fmla="*/ 1446508 w 4017692"/>
              <a:gd name="connsiteY72" fmla="*/ 1023041 h 1521599"/>
              <a:gd name="connsiteX73" fmla="*/ 1419347 w 4017692"/>
              <a:gd name="connsiteY73" fmla="*/ 1077362 h 1521599"/>
              <a:gd name="connsiteX74" fmla="*/ 1374080 w 4017692"/>
              <a:gd name="connsiteY74" fmla="*/ 1167897 h 1521599"/>
              <a:gd name="connsiteX75" fmla="*/ 1355973 w 4017692"/>
              <a:gd name="connsiteY75" fmla="*/ 1195057 h 1521599"/>
              <a:gd name="connsiteX76" fmla="*/ 1328812 w 4017692"/>
              <a:gd name="connsiteY76" fmla="*/ 1204111 h 1521599"/>
              <a:gd name="connsiteX77" fmla="*/ 1310706 w 4017692"/>
              <a:gd name="connsiteY77" fmla="*/ 1231271 h 1521599"/>
              <a:gd name="connsiteX78" fmla="*/ 1283545 w 4017692"/>
              <a:gd name="connsiteY78" fmla="*/ 1240324 h 1521599"/>
              <a:gd name="connsiteX79" fmla="*/ 1247331 w 4017692"/>
              <a:gd name="connsiteY79" fmla="*/ 1267485 h 1521599"/>
              <a:gd name="connsiteX80" fmla="*/ 1220171 w 4017692"/>
              <a:gd name="connsiteY80" fmla="*/ 1294645 h 1521599"/>
              <a:gd name="connsiteX81" fmla="*/ 1193010 w 4017692"/>
              <a:gd name="connsiteY81" fmla="*/ 1312752 h 1521599"/>
              <a:gd name="connsiteX82" fmla="*/ 1165850 w 4017692"/>
              <a:gd name="connsiteY82" fmla="*/ 1339913 h 1521599"/>
              <a:gd name="connsiteX83" fmla="*/ 1111529 w 4017692"/>
              <a:gd name="connsiteY83" fmla="*/ 1367073 h 1521599"/>
              <a:gd name="connsiteX84" fmla="*/ 1084369 w 4017692"/>
              <a:gd name="connsiteY84" fmla="*/ 1385180 h 1521599"/>
              <a:gd name="connsiteX85" fmla="*/ 1030048 w 4017692"/>
              <a:gd name="connsiteY85" fmla="*/ 1403287 h 1521599"/>
              <a:gd name="connsiteX86" fmla="*/ 1002888 w 4017692"/>
              <a:gd name="connsiteY86" fmla="*/ 1412340 h 1521599"/>
              <a:gd name="connsiteX87" fmla="*/ 957620 w 4017692"/>
              <a:gd name="connsiteY87" fmla="*/ 1421394 h 1521599"/>
              <a:gd name="connsiteX88" fmla="*/ 903300 w 4017692"/>
              <a:gd name="connsiteY88" fmla="*/ 1439501 h 1521599"/>
              <a:gd name="connsiteX89" fmla="*/ 876139 w 4017692"/>
              <a:gd name="connsiteY89" fmla="*/ 1448554 h 1521599"/>
              <a:gd name="connsiteX90" fmla="*/ 848979 w 4017692"/>
              <a:gd name="connsiteY90" fmla="*/ 1457608 h 1521599"/>
              <a:gd name="connsiteX91" fmla="*/ 676963 w 4017692"/>
              <a:gd name="connsiteY91" fmla="*/ 1466661 h 1521599"/>
              <a:gd name="connsiteX92" fmla="*/ 586428 w 4017692"/>
              <a:gd name="connsiteY92" fmla="*/ 1484768 h 1521599"/>
              <a:gd name="connsiteX93" fmla="*/ 559268 w 4017692"/>
              <a:gd name="connsiteY93" fmla="*/ 1493821 h 1521599"/>
              <a:gd name="connsiteX94" fmla="*/ 459680 w 4017692"/>
              <a:gd name="connsiteY94" fmla="*/ 1502875 h 1521599"/>
              <a:gd name="connsiteX95" fmla="*/ 351038 w 4017692"/>
              <a:gd name="connsiteY95" fmla="*/ 1520982 h 1521599"/>
              <a:gd name="connsiteX96" fmla="*/ 251450 w 4017692"/>
              <a:gd name="connsiteY96" fmla="*/ 1520982 h 152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017692" h="1521599">
                <a:moveTo>
                  <a:pt x="251450" y="1520982"/>
                </a:moveTo>
                <a:lnTo>
                  <a:pt x="4017692" y="1520982"/>
                </a:lnTo>
                <a:cubicBezTo>
                  <a:pt x="3987514" y="1517964"/>
                  <a:pt x="3957220" y="1515936"/>
                  <a:pt x="3927157" y="1511928"/>
                </a:cubicBezTo>
                <a:cubicBezTo>
                  <a:pt x="3911904" y="1509894"/>
                  <a:pt x="3897232" y="1504055"/>
                  <a:pt x="3881890" y="1502875"/>
                </a:cubicBezTo>
                <a:cubicBezTo>
                  <a:pt x="3818631" y="1498009"/>
                  <a:pt x="3755110" y="1497441"/>
                  <a:pt x="3691767" y="1493821"/>
                </a:cubicBezTo>
                <a:cubicBezTo>
                  <a:pt x="3649479" y="1491405"/>
                  <a:pt x="3607268" y="1487786"/>
                  <a:pt x="3565018" y="1484768"/>
                </a:cubicBezTo>
                <a:cubicBezTo>
                  <a:pt x="3472973" y="1466360"/>
                  <a:pt x="3557556" y="1485223"/>
                  <a:pt x="3492591" y="1466661"/>
                </a:cubicBezTo>
                <a:cubicBezTo>
                  <a:pt x="3480627" y="1463243"/>
                  <a:pt x="3468295" y="1461183"/>
                  <a:pt x="3456377" y="1457608"/>
                </a:cubicBezTo>
                <a:cubicBezTo>
                  <a:pt x="3438095" y="1452124"/>
                  <a:pt x="3402056" y="1439501"/>
                  <a:pt x="3402056" y="1439501"/>
                </a:cubicBezTo>
                <a:cubicBezTo>
                  <a:pt x="3347258" y="1402969"/>
                  <a:pt x="3398016" y="1430800"/>
                  <a:pt x="3293414" y="1412340"/>
                </a:cubicBezTo>
                <a:cubicBezTo>
                  <a:pt x="3268907" y="1408015"/>
                  <a:pt x="3245129" y="1400269"/>
                  <a:pt x="3220987" y="1394233"/>
                </a:cubicBezTo>
                <a:cubicBezTo>
                  <a:pt x="3208916" y="1391215"/>
                  <a:pt x="3196577" y="1389115"/>
                  <a:pt x="3184773" y="1385180"/>
                </a:cubicBezTo>
                <a:lnTo>
                  <a:pt x="3130452" y="1367073"/>
                </a:lnTo>
                <a:cubicBezTo>
                  <a:pt x="3121399" y="1358020"/>
                  <a:pt x="3113128" y="1348109"/>
                  <a:pt x="3103292" y="1339913"/>
                </a:cubicBezTo>
                <a:cubicBezTo>
                  <a:pt x="3094933" y="1332947"/>
                  <a:pt x="3082928" y="1330303"/>
                  <a:pt x="3076131" y="1321806"/>
                </a:cubicBezTo>
                <a:cubicBezTo>
                  <a:pt x="3070169" y="1314354"/>
                  <a:pt x="3072937" y="1302178"/>
                  <a:pt x="3067078" y="1294645"/>
                </a:cubicBezTo>
                <a:cubicBezTo>
                  <a:pt x="3051357" y="1274432"/>
                  <a:pt x="3026961" y="1261630"/>
                  <a:pt x="3012757" y="1240324"/>
                </a:cubicBezTo>
                <a:cubicBezTo>
                  <a:pt x="2970084" y="1176316"/>
                  <a:pt x="3023638" y="1255557"/>
                  <a:pt x="2967490" y="1176950"/>
                </a:cubicBezTo>
                <a:cubicBezTo>
                  <a:pt x="2961166" y="1168096"/>
                  <a:pt x="2957077" y="1157484"/>
                  <a:pt x="2949383" y="1149790"/>
                </a:cubicBezTo>
                <a:cubicBezTo>
                  <a:pt x="2941689" y="1142096"/>
                  <a:pt x="2931276" y="1137719"/>
                  <a:pt x="2922222" y="1131683"/>
                </a:cubicBezTo>
                <a:cubicBezTo>
                  <a:pt x="2900698" y="1067105"/>
                  <a:pt x="2931217" y="1145173"/>
                  <a:pt x="2886009" y="1077362"/>
                </a:cubicBezTo>
                <a:cubicBezTo>
                  <a:pt x="2833597" y="998745"/>
                  <a:pt x="2936442" y="1109692"/>
                  <a:pt x="2849795" y="1023041"/>
                </a:cubicBezTo>
                <a:cubicBezTo>
                  <a:pt x="2834955" y="978520"/>
                  <a:pt x="2834896" y="969808"/>
                  <a:pt x="2813581" y="932507"/>
                </a:cubicBezTo>
                <a:cubicBezTo>
                  <a:pt x="2808182" y="923060"/>
                  <a:pt x="2800340" y="915078"/>
                  <a:pt x="2795474" y="905346"/>
                </a:cubicBezTo>
                <a:cubicBezTo>
                  <a:pt x="2757990" y="830379"/>
                  <a:pt x="2820206" y="928866"/>
                  <a:pt x="2768313" y="851025"/>
                </a:cubicBezTo>
                <a:cubicBezTo>
                  <a:pt x="2743279" y="775919"/>
                  <a:pt x="2785305" y="894062"/>
                  <a:pt x="2723046" y="769544"/>
                </a:cubicBezTo>
                <a:lnTo>
                  <a:pt x="2704939" y="733330"/>
                </a:lnTo>
                <a:cubicBezTo>
                  <a:pt x="2701921" y="721259"/>
                  <a:pt x="2700939" y="708487"/>
                  <a:pt x="2695886" y="697117"/>
                </a:cubicBezTo>
                <a:cubicBezTo>
                  <a:pt x="2649419" y="592566"/>
                  <a:pt x="2686962" y="697378"/>
                  <a:pt x="2650618" y="624689"/>
                </a:cubicBezTo>
                <a:cubicBezTo>
                  <a:pt x="2643350" y="610153"/>
                  <a:pt x="2640293" y="593688"/>
                  <a:pt x="2632511" y="579421"/>
                </a:cubicBezTo>
                <a:cubicBezTo>
                  <a:pt x="2622091" y="560317"/>
                  <a:pt x="2603180" y="545746"/>
                  <a:pt x="2596298" y="525101"/>
                </a:cubicBezTo>
                <a:cubicBezTo>
                  <a:pt x="2593280" y="516047"/>
                  <a:pt x="2589866" y="507116"/>
                  <a:pt x="2587244" y="497940"/>
                </a:cubicBezTo>
                <a:cubicBezTo>
                  <a:pt x="2583826" y="485976"/>
                  <a:pt x="2583092" y="473163"/>
                  <a:pt x="2578191" y="461726"/>
                </a:cubicBezTo>
                <a:cubicBezTo>
                  <a:pt x="2573905" y="451725"/>
                  <a:pt x="2566120" y="443619"/>
                  <a:pt x="2560084" y="434566"/>
                </a:cubicBezTo>
                <a:cubicBezTo>
                  <a:pt x="2557184" y="422967"/>
                  <a:pt x="2548470" y="384177"/>
                  <a:pt x="2541977" y="371192"/>
                </a:cubicBezTo>
                <a:cubicBezTo>
                  <a:pt x="2537111" y="361460"/>
                  <a:pt x="2528736" y="353763"/>
                  <a:pt x="2523870" y="344031"/>
                </a:cubicBezTo>
                <a:cubicBezTo>
                  <a:pt x="2519602" y="335495"/>
                  <a:pt x="2519084" y="325407"/>
                  <a:pt x="2514816" y="316871"/>
                </a:cubicBezTo>
                <a:cubicBezTo>
                  <a:pt x="2509950" y="307139"/>
                  <a:pt x="2501576" y="299443"/>
                  <a:pt x="2496710" y="289711"/>
                </a:cubicBezTo>
                <a:cubicBezTo>
                  <a:pt x="2492442" y="281175"/>
                  <a:pt x="2491924" y="271086"/>
                  <a:pt x="2487656" y="262550"/>
                </a:cubicBezTo>
                <a:cubicBezTo>
                  <a:pt x="2482790" y="252818"/>
                  <a:pt x="2475873" y="244244"/>
                  <a:pt x="2469549" y="235390"/>
                </a:cubicBezTo>
                <a:cubicBezTo>
                  <a:pt x="2440512" y="194738"/>
                  <a:pt x="2448133" y="204920"/>
                  <a:pt x="2415228" y="172016"/>
                </a:cubicBezTo>
                <a:cubicBezTo>
                  <a:pt x="2412210" y="162962"/>
                  <a:pt x="2411469" y="152796"/>
                  <a:pt x="2406175" y="144855"/>
                </a:cubicBezTo>
                <a:cubicBezTo>
                  <a:pt x="2399073" y="134202"/>
                  <a:pt x="2389667" y="124797"/>
                  <a:pt x="2379014" y="117695"/>
                </a:cubicBezTo>
                <a:cubicBezTo>
                  <a:pt x="2297351" y="63253"/>
                  <a:pt x="2410168" y="161761"/>
                  <a:pt x="2324694" y="90534"/>
                </a:cubicBezTo>
                <a:cubicBezTo>
                  <a:pt x="2314858" y="82337"/>
                  <a:pt x="2308725" y="69592"/>
                  <a:pt x="2297533" y="63374"/>
                </a:cubicBezTo>
                <a:cubicBezTo>
                  <a:pt x="2280848" y="54105"/>
                  <a:pt x="2243212" y="45267"/>
                  <a:pt x="2243212" y="45267"/>
                </a:cubicBezTo>
                <a:cubicBezTo>
                  <a:pt x="2237177" y="36214"/>
                  <a:pt x="2234333" y="23874"/>
                  <a:pt x="2225106" y="18107"/>
                </a:cubicBezTo>
                <a:cubicBezTo>
                  <a:pt x="2208921" y="7991"/>
                  <a:pt x="2170785" y="0"/>
                  <a:pt x="2170785" y="0"/>
                </a:cubicBezTo>
                <a:cubicBezTo>
                  <a:pt x="2119482" y="3018"/>
                  <a:pt x="2067165" y="-1534"/>
                  <a:pt x="2016876" y="9053"/>
                </a:cubicBezTo>
                <a:cubicBezTo>
                  <a:pt x="2006228" y="11295"/>
                  <a:pt x="2006463" y="28520"/>
                  <a:pt x="1998769" y="36214"/>
                </a:cubicBezTo>
                <a:cubicBezTo>
                  <a:pt x="1991075" y="43908"/>
                  <a:pt x="1980662" y="48285"/>
                  <a:pt x="1971609" y="54320"/>
                </a:cubicBezTo>
                <a:cubicBezTo>
                  <a:pt x="1965573" y="63374"/>
                  <a:pt x="1961196" y="73787"/>
                  <a:pt x="1953502" y="81481"/>
                </a:cubicBezTo>
                <a:cubicBezTo>
                  <a:pt x="1945808" y="89175"/>
                  <a:pt x="1933138" y="91091"/>
                  <a:pt x="1926341" y="99588"/>
                </a:cubicBezTo>
                <a:cubicBezTo>
                  <a:pt x="1920379" y="107040"/>
                  <a:pt x="1923397" y="119417"/>
                  <a:pt x="1917288" y="126748"/>
                </a:cubicBezTo>
                <a:cubicBezTo>
                  <a:pt x="1907628" y="138340"/>
                  <a:pt x="1893145" y="144855"/>
                  <a:pt x="1881074" y="153909"/>
                </a:cubicBezTo>
                <a:cubicBezTo>
                  <a:pt x="1878056" y="168998"/>
                  <a:pt x="1879655" y="185816"/>
                  <a:pt x="1872020" y="199176"/>
                </a:cubicBezTo>
                <a:cubicBezTo>
                  <a:pt x="1866622" y="208623"/>
                  <a:pt x="1852025" y="209094"/>
                  <a:pt x="1844860" y="217283"/>
                </a:cubicBezTo>
                <a:cubicBezTo>
                  <a:pt x="1838348" y="224725"/>
                  <a:pt x="1787933" y="302688"/>
                  <a:pt x="1781486" y="316871"/>
                </a:cubicBezTo>
                <a:cubicBezTo>
                  <a:pt x="1773588" y="334247"/>
                  <a:pt x="1769415" y="353085"/>
                  <a:pt x="1763379" y="371192"/>
                </a:cubicBezTo>
                <a:lnTo>
                  <a:pt x="1754325" y="398352"/>
                </a:lnTo>
                <a:cubicBezTo>
                  <a:pt x="1751307" y="407406"/>
                  <a:pt x="1748816" y="416652"/>
                  <a:pt x="1745272" y="425513"/>
                </a:cubicBezTo>
                <a:cubicBezTo>
                  <a:pt x="1722153" y="483311"/>
                  <a:pt x="1734433" y="456244"/>
                  <a:pt x="1709058" y="506994"/>
                </a:cubicBezTo>
                <a:cubicBezTo>
                  <a:pt x="1689911" y="583586"/>
                  <a:pt x="1715995" y="505643"/>
                  <a:pt x="1672844" y="570368"/>
                </a:cubicBezTo>
                <a:cubicBezTo>
                  <a:pt x="1667550" y="578308"/>
                  <a:pt x="1668059" y="588992"/>
                  <a:pt x="1663791" y="597528"/>
                </a:cubicBezTo>
                <a:cubicBezTo>
                  <a:pt x="1658925" y="607260"/>
                  <a:pt x="1650550" y="614957"/>
                  <a:pt x="1645684" y="624689"/>
                </a:cubicBezTo>
                <a:cubicBezTo>
                  <a:pt x="1619479" y="677098"/>
                  <a:pt x="1660956" y="627522"/>
                  <a:pt x="1609470" y="679010"/>
                </a:cubicBezTo>
                <a:cubicBezTo>
                  <a:pt x="1596515" y="717875"/>
                  <a:pt x="1593238" y="736241"/>
                  <a:pt x="1573256" y="769544"/>
                </a:cubicBezTo>
                <a:cubicBezTo>
                  <a:pt x="1562060" y="788205"/>
                  <a:pt x="1537042" y="823865"/>
                  <a:pt x="1537042" y="823865"/>
                </a:cubicBezTo>
                <a:cubicBezTo>
                  <a:pt x="1515494" y="888508"/>
                  <a:pt x="1529522" y="862305"/>
                  <a:pt x="1500828" y="905346"/>
                </a:cubicBezTo>
                <a:cubicBezTo>
                  <a:pt x="1497810" y="914400"/>
                  <a:pt x="1496043" y="923971"/>
                  <a:pt x="1491775" y="932507"/>
                </a:cubicBezTo>
                <a:cubicBezTo>
                  <a:pt x="1486909" y="942239"/>
                  <a:pt x="1477954" y="949666"/>
                  <a:pt x="1473668" y="959667"/>
                </a:cubicBezTo>
                <a:cubicBezTo>
                  <a:pt x="1468766" y="971104"/>
                  <a:pt x="1469515" y="984444"/>
                  <a:pt x="1464614" y="995881"/>
                </a:cubicBezTo>
                <a:cubicBezTo>
                  <a:pt x="1460328" y="1005882"/>
                  <a:pt x="1451374" y="1013309"/>
                  <a:pt x="1446508" y="1023041"/>
                </a:cubicBezTo>
                <a:cubicBezTo>
                  <a:pt x="1409030" y="1097998"/>
                  <a:pt x="1471232" y="999536"/>
                  <a:pt x="1419347" y="1077362"/>
                </a:cubicBezTo>
                <a:cubicBezTo>
                  <a:pt x="1405016" y="1134688"/>
                  <a:pt x="1417196" y="1103224"/>
                  <a:pt x="1374080" y="1167897"/>
                </a:cubicBezTo>
                <a:cubicBezTo>
                  <a:pt x="1368044" y="1176950"/>
                  <a:pt x="1366295" y="1191616"/>
                  <a:pt x="1355973" y="1195057"/>
                </a:cubicBezTo>
                <a:lnTo>
                  <a:pt x="1328812" y="1204111"/>
                </a:lnTo>
                <a:cubicBezTo>
                  <a:pt x="1322777" y="1213164"/>
                  <a:pt x="1319202" y="1224474"/>
                  <a:pt x="1310706" y="1231271"/>
                </a:cubicBezTo>
                <a:cubicBezTo>
                  <a:pt x="1303254" y="1237233"/>
                  <a:pt x="1291831" y="1235589"/>
                  <a:pt x="1283545" y="1240324"/>
                </a:cubicBezTo>
                <a:cubicBezTo>
                  <a:pt x="1270444" y="1247810"/>
                  <a:pt x="1258788" y="1257665"/>
                  <a:pt x="1247331" y="1267485"/>
                </a:cubicBezTo>
                <a:cubicBezTo>
                  <a:pt x="1237610" y="1275817"/>
                  <a:pt x="1230007" y="1286449"/>
                  <a:pt x="1220171" y="1294645"/>
                </a:cubicBezTo>
                <a:cubicBezTo>
                  <a:pt x="1211812" y="1301611"/>
                  <a:pt x="1201369" y="1305786"/>
                  <a:pt x="1193010" y="1312752"/>
                </a:cubicBezTo>
                <a:cubicBezTo>
                  <a:pt x="1183174" y="1320949"/>
                  <a:pt x="1175686" y="1331716"/>
                  <a:pt x="1165850" y="1339913"/>
                </a:cubicBezTo>
                <a:cubicBezTo>
                  <a:pt x="1142449" y="1359414"/>
                  <a:pt x="1138751" y="1358000"/>
                  <a:pt x="1111529" y="1367073"/>
                </a:cubicBezTo>
                <a:cubicBezTo>
                  <a:pt x="1102476" y="1373109"/>
                  <a:pt x="1094312" y="1380761"/>
                  <a:pt x="1084369" y="1385180"/>
                </a:cubicBezTo>
                <a:cubicBezTo>
                  <a:pt x="1066928" y="1392932"/>
                  <a:pt x="1048155" y="1397251"/>
                  <a:pt x="1030048" y="1403287"/>
                </a:cubicBezTo>
                <a:cubicBezTo>
                  <a:pt x="1020995" y="1406305"/>
                  <a:pt x="1012246" y="1410468"/>
                  <a:pt x="1002888" y="1412340"/>
                </a:cubicBezTo>
                <a:cubicBezTo>
                  <a:pt x="987799" y="1415358"/>
                  <a:pt x="972466" y="1417345"/>
                  <a:pt x="957620" y="1421394"/>
                </a:cubicBezTo>
                <a:cubicBezTo>
                  <a:pt x="939206" y="1426416"/>
                  <a:pt x="921407" y="1433465"/>
                  <a:pt x="903300" y="1439501"/>
                </a:cubicBezTo>
                <a:lnTo>
                  <a:pt x="876139" y="1448554"/>
                </a:lnTo>
                <a:cubicBezTo>
                  <a:pt x="867086" y="1451572"/>
                  <a:pt x="858509" y="1457106"/>
                  <a:pt x="848979" y="1457608"/>
                </a:cubicBezTo>
                <a:lnTo>
                  <a:pt x="676963" y="1466661"/>
                </a:lnTo>
                <a:cubicBezTo>
                  <a:pt x="646785" y="1472697"/>
                  <a:pt x="615625" y="1475036"/>
                  <a:pt x="586428" y="1484768"/>
                </a:cubicBezTo>
                <a:cubicBezTo>
                  <a:pt x="577375" y="1487786"/>
                  <a:pt x="568715" y="1492471"/>
                  <a:pt x="559268" y="1493821"/>
                </a:cubicBezTo>
                <a:cubicBezTo>
                  <a:pt x="526270" y="1498535"/>
                  <a:pt x="492876" y="1499857"/>
                  <a:pt x="459680" y="1502875"/>
                </a:cubicBezTo>
                <a:cubicBezTo>
                  <a:pt x="423861" y="1510038"/>
                  <a:pt x="387525" y="1518175"/>
                  <a:pt x="351038" y="1520982"/>
                </a:cubicBezTo>
                <a:cubicBezTo>
                  <a:pt x="332984" y="1522371"/>
                  <a:pt x="-359659" y="1520982"/>
                  <a:pt x="251450" y="15209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ight Arrow 39"/>
          <p:cNvSpPr/>
          <p:nvPr/>
        </p:nvSpPr>
        <p:spPr>
          <a:xfrm rot="8844048">
            <a:off x="5019323" y="2096841"/>
            <a:ext cx="1263080" cy="681096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Right Arrow 76"/>
          <p:cNvSpPr/>
          <p:nvPr/>
        </p:nvSpPr>
        <p:spPr>
          <a:xfrm rot="12755952" flipV="1">
            <a:off x="5046649" y="3876490"/>
            <a:ext cx="1263080" cy="681096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69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Multiple Regression</a:t>
            </a:r>
            <a:endParaRPr lang="en-AU" dirty="0"/>
          </a:p>
        </p:txBody>
      </p:sp>
      <p:grpSp>
        <p:nvGrpSpPr>
          <p:cNvPr id="34" name="Group 33"/>
          <p:cNvGrpSpPr/>
          <p:nvPr/>
        </p:nvGrpSpPr>
        <p:grpSpPr>
          <a:xfrm>
            <a:off x="3027415" y="2731496"/>
            <a:ext cx="1889314" cy="1267366"/>
            <a:chOff x="1059873" y="2763982"/>
            <a:chExt cx="1672936" cy="1122218"/>
          </a:xfrm>
        </p:grpSpPr>
        <p:sp>
          <p:nvSpPr>
            <p:cNvPr id="72" name="Rectangle 71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74" name="Straight Arrow Connector 73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" name="Group 74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5" name="Freeform 34"/>
          <p:cNvSpPr/>
          <p:nvPr/>
        </p:nvSpPr>
        <p:spPr>
          <a:xfrm>
            <a:off x="3305091" y="4108532"/>
            <a:ext cx="1136373" cy="359400"/>
          </a:xfrm>
          <a:custGeom>
            <a:avLst/>
            <a:gdLst>
              <a:gd name="connsiteX0" fmla="*/ 251450 w 4017692"/>
              <a:gd name="connsiteY0" fmla="*/ 1520982 h 1521599"/>
              <a:gd name="connsiteX1" fmla="*/ 4017692 w 4017692"/>
              <a:gd name="connsiteY1" fmla="*/ 1520982 h 1521599"/>
              <a:gd name="connsiteX2" fmla="*/ 3927157 w 4017692"/>
              <a:gd name="connsiteY2" fmla="*/ 1511928 h 1521599"/>
              <a:gd name="connsiteX3" fmla="*/ 3881890 w 4017692"/>
              <a:gd name="connsiteY3" fmla="*/ 1502875 h 1521599"/>
              <a:gd name="connsiteX4" fmla="*/ 3691767 w 4017692"/>
              <a:gd name="connsiteY4" fmla="*/ 1493821 h 1521599"/>
              <a:gd name="connsiteX5" fmla="*/ 3565018 w 4017692"/>
              <a:gd name="connsiteY5" fmla="*/ 1484768 h 1521599"/>
              <a:gd name="connsiteX6" fmla="*/ 3492591 w 4017692"/>
              <a:gd name="connsiteY6" fmla="*/ 1466661 h 1521599"/>
              <a:gd name="connsiteX7" fmla="*/ 3456377 w 4017692"/>
              <a:gd name="connsiteY7" fmla="*/ 1457608 h 1521599"/>
              <a:gd name="connsiteX8" fmla="*/ 3402056 w 4017692"/>
              <a:gd name="connsiteY8" fmla="*/ 1439501 h 1521599"/>
              <a:gd name="connsiteX9" fmla="*/ 3293414 w 4017692"/>
              <a:gd name="connsiteY9" fmla="*/ 1412340 h 1521599"/>
              <a:gd name="connsiteX10" fmla="*/ 3220987 w 4017692"/>
              <a:gd name="connsiteY10" fmla="*/ 1394233 h 1521599"/>
              <a:gd name="connsiteX11" fmla="*/ 3184773 w 4017692"/>
              <a:gd name="connsiteY11" fmla="*/ 1385180 h 1521599"/>
              <a:gd name="connsiteX12" fmla="*/ 3130452 w 4017692"/>
              <a:gd name="connsiteY12" fmla="*/ 1367073 h 1521599"/>
              <a:gd name="connsiteX13" fmla="*/ 3103292 w 4017692"/>
              <a:gd name="connsiteY13" fmla="*/ 1339913 h 1521599"/>
              <a:gd name="connsiteX14" fmla="*/ 3076131 w 4017692"/>
              <a:gd name="connsiteY14" fmla="*/ 1321806 h 1521599"/>
              <a:gd name="connsiteX15" fmla="*/ 3067078 w 4017692"/>
              <a:gd name="connsiteY15" fmla="*/ 1294645 h 1521599"/>
              <a:gd name="connsiteX16" fmla="*/ 3012757 w 4017692"/>
              <a:gd name="connsiteY16" fmla="*/ 1240324 h 1521599"/>
              <a:gd name="connsiteX17" fmla="*/ 2967490 w 4017692"/>
              <a:gd name="connsiteY17" fmla="*/ 1176950 h 1521599"/>
              <a:gd name="connsiteX18" fmla="*/ 2949383 w 4017692"/>
              <a:gd name="connsiteY18" fmla="*/ 1149790 h 1521599"/>
              <a:gd name="connsiteX19" fmla="*/ 2922222 w 4017692"/>
              <a:gd name="connsiteY19" fmla="*/ 1131683 h 1521599"/>
              <a:gd name="connsiteX20" fmla="*/ 2886009 w 4017692"/>
              <a:gd name="connsiteY20" fmla="*/ 1077362 h 1521599"/>
              <a:gd name="connsiteX21" fmla="*/ 2849795 w 4017692"/>
              <a:gd name="connsiteY21" fmla="*/ 1023041 h 1521599"/>
              <a:gd name="connsiteX22" fmla="*/ 2813581 w 4017692"/>
              <a:gd name="connsiteY22" fmla="*/ 932507 h 1521599"/>
              <a:gd name="connsiteX23" fmla="*/ 2795474 w 4017692"/>
              <a:gd name="connsiteY23" fmla="*/ 905346 h 1521599"/>
              <a:gd name="connsiteX24" fmla="*/ 2768313 w 4017692"/>
              <a:gd name="connsiteY24" fmla="*/ 851025 h 1521599"/>
              <a:gd name="connsiteX25" fmla="*/ 2723046 w 4017692"/>
              <a:gd name="connsiteY25" fmla="*/ 769544 h 1521599"/>
              <a:gd name="connsiteX26" fmla="*/ 2704939 w 4017692"/>
              <a:gd name="connsiteY26" fmla="*/ 733330 h 1521599"/>
              <a:gd name="connsiteX27" fmla="*/ 2695886 w 4017692"/>
              <a:gd name="connsiteY27" fmla="*/ 697117 h 1521599"/>
              <a:gd name="connsiteX28" fmla="*/ 2650618 w 4017692"/>
              <a:gd name="connsiteY28" fmla="*/ 624689 h 1521599"/>
              <a:gd name="connsiteX29" fmla="*/ 2632511 w 4017692"/>
              <a:gd name="connsiteY29" fmla="*/ 579421 h 1521599"/>
              <a:gd name="connsiteX30" fmla="*/ 2596298 w 4017692"/>
              <a:gd name="connsiteY30" fmla="*/ 525101 h 1521599"/>
              <a:gd name="connsiteX31" fmla="*/ 2587244 w 4017692"/>
              <a:gd name="connsiteY31" fmla="*/ 497940 h 1521599"/>
              <a:gd name="connsiteX32" fmla="*/ 2578191 w 4017692"/>
              <a:gd name="connsiteY32" fmla="*/ 461726 h 1521599"/>
              <a:gd name="connsiteX33" fmla="*/ 2560084 w 4017692"/>
              <a:gd name="connsiteY33" fmla="*/ 434566 h 1521599"/>
              <a:gd name="connsiteX34" fmla="*/ 2541977 w 4017692"/>
              <a:gd name="connsiteY34" fmla="*/ 371192 h 1521599"/>
              <a:gd name="connsiteX35" fmla="*/ 2523870 w 4017692"/>
              <a:gd name="connsiteY35" fmla="*/ 344031 h 1521599"/>
              <a:gd name="connsiteX36" fmla="*/ 2514816 w 4017692"/>
              <a:gd name="connsiteY36" fmla="*/ 316871 h 1521599"/>
              <a:gd name="connsiteX37" fmla="*/ 2496710 w 4017692"/>
              <a:gd name="connsiteY37" fmla="*/ 289711 h 1521599"/>
              <a:gd name="connsiteX38" fmla="*/ 2487656 w 4017692"/>
              <a:gd name="connsiteY38" fmla="*/ 262550 h 1521599"/>
              <a:gd name="connsiteX39" fmla="*/ 2469549 w 4017692"/>
              <a:gd name="connsiteY39" fmla="*/ 235390 h 1521599"/>
              <a:gd name="connsiteX40" fmla="*/ 2415228 w 4017692"/>
              <a:gd name="connsiteY40" fmla="*/ 172016 h 1521599"/>
              <a:gd name="connsiteX41" fmla="*/ 2406175 w 4017692"/>
              <a:gd name="connsiteY41" fmla="*/ 144855 h 1521599"/>
              <a:gd name="connsiteX42" fmla="*/ 2379014 w 4017692"/>
              <a:gd name="connsiteY42" fmla="*/ 117695 h 1521599"/>
              <a:gd name="connsiteX43" fmla="*/ 2324694 w 4017692"/>
              <a:gd name="connsiteY43" fmla="*/ 90534 h 1521599"/>
              <a:gd name="connsiteX44" fmla="*/ 2297533 w 4017692"/>
              <a:gd name="connsiteY44" fmla="*/ 63374 h 1521599"/>
              <a:gd name="connsiteX45" fmla="*/ 2243212 w 4017692"/>
              <a:gd name="connsiteY45" fmla="*/ 45267 h 1521599"/>
              <a:gd name="connsiteX46" fmla="*/ 2225106 w 4017692"/>
              <a:gd name="connsiteY46" fmla="*/ 18107 h 1521599"/>
              <a:gd name="connsiteX47" fmla="*/ 2170785 w 4017692"/>
              <a:gd name="connsiteY47" fmla="*/ 0 h 1521599"/>
              <a:gd name="connsiteX48" fmla="*/ 2016876 w 4017692"/>
              <a:gd name="connsiteY48" fmla="*/ 9053 h 1521599"/>
              <a:gd name="connsiteX49" fmla="*/ 1998769 w 4017692"/>
              <a:gd name="connsiteY49" fmla="*/ 36214 h 1521599"/>
              <a:gd name="connsiteX50" fmla="*/ 1971609 w 4017692"/>
              <a:gd name="connsiteY50" fmla="*/ 54320 h 1521599"/>
              <a:gd name="connsiteX51" fmla="*/ 1953502 w 4017692"/>
              <a:gd name="connsiteY51" fmla="*/ 81481 h 1521599"/>
              <a:gd name="connsiteX52" fmla="*/ 1926341 w 4017692"/>
              <a:gd name="connsiteY52" fmla="*/ 99588 h 1521599"/>
              <a:gd name="connsiteX53" fmla="*/ 1917288 w 4017692"/>
              <a:gd name="connsiteY53" fmla="*/ 126748 h 1521599"/>
              <a:gd name="connsiteX54" fmla="*/ 1881074 w 4017692"/>
              <a:gd name="connsiteY54" fmla="*/ 153909 h 1521599"/>
              <a:gd name="connsiteX55" fmla="*/ 1872020 w 4017692"/>
              <a:gd name="connsiteY55" fmla="*/ 199176 h 1521599"/>
              <a:gd name="connsiteX56" fmla="*/ 1844860 w 4017692"/>
              <a:gd name="connsiteY56" fmla="*/ 217283 h 1521599"/>
              <a:gd name="connsiteX57" fmla="*/ 1781486 w 4017692"/>
              <a:gd name="connsiteY57" fmla="*/ 316871 h 1521599"/>
              <a:gd name="connsiteX58" fmla="*/ 1763379 w 4017692"/>
              <a:gd name="connsiteY58" fmla="*/ 371192 h 1521599"/>
              <a:gd name="connsiteX59" fmla="*/ 1754325 w 4017692"/>
              <a:gd name="connsiteY59" fmla="*/ 398352 h 1521599"/>
              <a:gd name="connsiteX60" fmla="*/ 1745272 w 4017692"/>
              <a:gd name="connsiteY60" fmla="*/ 425513 h 1521599"/>
              <a:gd name="connsiteX61" fmla="*/ 1709058 w 4017692"/>
              <a:gd name="connsiteY61" fmla="*/ 506994 h 1521599"/>
              <a:gd name="connsiteX62" fmla="*/ 1672844 w 4017692"/>
              <a:gd name="connsiteY62" fmla="*/ 570368 h 1521599"/>
              <a:gd name="connsiteX63" fmla="*/ 1663791 w 4017692"/>
              <a:gd name="connsiteY63" fmla="*/ 597528 h 1521599"/>
              <a:gd name="connsiteX64" fmla="*/ 1645684 w 4017692"/>
              <a:gd name="connsiteY64" fmla="*/ 624689 h 1521599"/>
              <a:gd name="connsiteX65" fmla="*/ 1609470 w 4017692"/>
              <a:gd name="connsiteY65" fmla="*/ 679010 h 1521599"/>
              <a:gd name="connsiteX66" fmla="*/ 1573256 w 4017692"/>
              <a:gd name="connsiteY66" fmla="*/ 769544 h 1521599"/>
              <a:gd name="connsiteX67" fmla="*/ 1537042 w 4017692"/>
              <a:gd name="connsiteY67" fmla="*/ 823865 h 1521599"/>
              <a:gd name="connsiteX68" fmla="*/ 1500828 w 4017692"/>
              <a:gd name="connsiteY68" fmla="*/ 905346 h 1521599"/>
              <a:gd name="connsiteX69" fmla="*/ 1491775 w 4017692"/>
              <a:gd name="connsiteY69" fmla="*/ 932507 h 1521599"/>
              <a:gd name="connsiteX70" fmla="*/ 1473668 w 4017692"/>
              <a:gd name="connsiteY70" fmla="*/ 959667 h 1521599"/>
              <a:gd name="connsiteX71" fmla="*/ 1464614 w 4017692"/>
              <a:gd name="connsiteY71" fmla="*/ 995881 h 1521599"/>
              <a:gd name="connsiteX72" fmla="*/ 1446508 w 4017692"/>
              <a:gd name="connsiteY72" fmla="*/ 1023041 h 1521599"/>
              <a:gd name="connsiteX73" fmla="*/ 1419347 w 4017692"/>
              <a:gd name="connsiteY73" fmla="*/ 1077362 h 1521599"/>
              <a:gd name="connsiteX74" fmla="*/ 1374080 w 4017692"/>
              <a:gd name="connsiteY74" fmla="*/ 1167897 h 1521599"/>
              <a:gd name="connsiteX75" fmla="*/ 1355973 w 4017692"/>
              <a:gd name="connsiteY75" fmla="*/ 1195057 h 1521599"/>
              <a:gd name="connsiteX76" fmla="*/ 1328812 w 4017692"/>
              <a:gd name="connsiteY76" fmla="*/ 1204111 h 1521599"/>
              <a:gd name="connsiteX77" fmla="*/ 1310706 w 4017692"/>
              <a:gd name="connsiteY77" fmla="*/ 1231271 h 1521599"/>
              <a:gd name="connsiteX78" fmla="*/ 1283545 w 4017692"/>
              <a:gd name="connsiteY78" fmla="*/ 1240324 h 1521599"/>
              <a:gd name="connsiteX79" fmla="*/ 1247331 w 4017692"/>
              <a:gd name="connsiteY79" fmla="*/ 1267485 h 1521599"/>
              <a:gd name="connsiteX80" fmla="*/ 1220171 w 4017692"/>
              <a:gd name="connsiteY80" fmla="*/ 1294645 h 1521599"/>
              <a:gd name="connsiteX81" fmla="*/ 1193010 w 4017692"/>
              <a:gd name="connsiteY81" fmla="*/ 1312752 h 1521599"/>
              <a:gd name="connsiteX82" fmla="*/ 1165850 w 4017692"/>
              <a:gd name="connsiteY82" fmla="*/ 1339913 h 1521599"/>
              <a:gd name="connsiteX83" fmla="*/ 1111529 w 4017692"/>
              <a:gd name="connsiteY83" fmla="*/ 1367073 h 1521599"/>
              <a:gd name="connsiteX84" fmla="*/ 1084369 w 4017692"/>
              <a:gd name="connsiteY84" fmla="*/ 1385180 h 1521599"/>
              <a:gd name="connsiteX85" fmla="*/ 1030048 w 4017692"/>
              <a:gd name="connsiteY85" fmla="*/ 1403287 h 1521599"/>
              <a:gd name="connsiteX86" fmla="*/ 1002888 w 4017692"/>
              <a:gd name="connsiteY86" fmla="*/ 1412340 h 1521599"/>
              <a:gd name="connsiteX87" fmla="*/ 957620 w 4017692"/>
              <a:gd name="connsiteY87" fmla="*/ 1421394 h 1521599"/>
              <a:gd name="connsiteX88" fmla="*/ 903300 w 4017692"/>
              <a:gd name="connsiteY88" fmla="*/ 1439501 h 1521599"/>
              <a:gd name="connsiteX89" fmla="*/ 876139 w 4017692"/>
              <a:gd name="connsiteY89" fmla="*/ 1448554 h 1521599"/>
              <a:gd name="connsiteX90" fmla="*/ 848979 w 4017692"/>
              <a:gd name="connsiteY90" fmla="*/ 1457608 h 1521599"/>
              <a:gd name="connsiteX91" fmla="*/ 676963 w 4017692"/>
              <a:gd name="connsiteY91" fmla="*/ 1466661 h 1521599"/>
              <a:gd name="connsiteX92" fmla="*/ 586428 w 4017692"/>
              <a:gd name="connsiteY92" fmla="*/ 1484768 h 1521599"/>
              <a:gd name="connsiteX93" fmla="*/ 559268 w 4017692"/>
              <a:gd name="connsiteY93" fmla="*/ 1493821 h 1521599"/>
              <a:gd name="connsiteX94" fmla="*/ 459680 w 4017692"/>
              <a:gd name="connsiteY94" fmla="*/ 1502875 h 1521599"/>
              <a:gd name="connsiteX95" fmla="*/ 351038 w 4017692"/>
              <a:gd name="connsiteY95" fmla="*/ 1520982 h 1521599"/>
              <a:gd name="connsiteX96" fmla="*/ 251450 w 4017692"/>
              <a:gd name="connsiteY96" fmla="*/ 1520982 h 152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017692" h="1521599">
                <a:moveTo>
                  <a:pt x="251450" y="1520982"/>
                </a:moveTo>
                <a:lnTo>
                  <a:pt x="4017692" y="1520982"/>
                </a:lnTo>
                <a:cubicBezTo>
                  <a:pt x="3987514" y="1517964"/>
                  <a:pt x="3957220" y="1515936"/>
                  <a:pt x="3927157" y="1511928"/>
                </a:cubicBezTo>
                <a:cubicBezTo>
                  <a:pt x="3911904" y="1509894"/>
                  <a:pt x="3897232" y="1504055"/>
                  <a:pt x="3881890" y="1502875"/>
                </a:cubicBezTo>
                <a:cubicBezTo>
                  <a:pt x="3818631" y="1498009"/>
                  <a:pt x="3755110" y="1497441"/>
                  <a:pt x="3691767" y="1493821"/>
                </a:cubicBezTo>
                <a:cubicBezTo>
                  <a:pt x="3649479" y="1491405"/>
                  <a:pt x="3607268" y="1487786"/>
                  <a:pt x="3565018" y="1484768"/>
                </a:cubicBezTo>
                <a:cubicBezTo>
                  <a:pt x="3472973" y="1466360"/>
                  <a:pt x="3557556" y="1485223"/>
                  <a:pt x="3492591" y="1466661"/>
                </a:cubicBezTo>
                <a:cubicBezTo>
                  <a:pt x="3480627" y="1463243"/>
                  <a:pt x="3468295" y="1461183"/>
                  <a:pt x="3456377" y="1457608"/>
                </a:cubicBezTo>
                <a:cubicBezTo>
                  <a:pt x="3438095" y="1452124"/>
                  <a:pt x="3402056" y="1439501"/>
                  <a:pt x="3402056" y="1439501"/>
                </a:cubicBezTo>
                <a:cubicBezTo>
                  <a:pt x="3347258" y="1402969"/>
                  <a:pt x="3398016" y="1430800"/>
                  <a:pt x="3293414" y="1412340"/>
                </a:cubicBezTo>
                <a:cubicBezTo>
                  <a:pt x="3268907" y="1408015"/>
                  <a:pt x="3245129" y="1400269"/>
                  <a:pt x="3220987" y="1394233"/>
                </a:cubicBezTo>
                <a:cubicBezTo>
                  <a:pt x="3208916" y="1391215"/>
                  <a:pt x="3196577" y="1389115"/>
                  <a:pt x="3184773" y="1385180"/>
                </a:cubicBezTo>
                <a:lnTo>
                  <a:pt x="3130452" y="1367073"/>
                </a:lnTo>
                <a:cubicBezTo>
                  <a:pt x="3121399" y="1358020"/>
                  <a:pt x="3113128" y="1348109"/>
                  <a:pt x="3103292" y="1339913"/>
                </a:cubicBezTo>
                <a:cubicBezTo>
                  <a:pt x="3094933" y="1332947"/>
                  <a:pt x="3082928" y="1330303"/>
                  <a:pt x="3076131" y="1321806"/>
                </a:cubicBezTo>
                <a:cubicBezTo>
                  <a:pt x="3070169" y="1314354"/>
                  <a:pt x="3072937" y="1302178"/>
                  <a:pt x="3067078" y="1294645"/>
                </a:cubicBezTo>
                <a:cubicBezTo>
                  <a:pt x="3051357" y="1274432"/>
                  <a:pt x="3026961" y="1261630"/>
                  <a:pt x="3012757" y="1240324"/>
                </a:cubicBezTo>
                <a:cubicBezTo>
                  <a:pt x="2970084" y="1176316"/>
                  <a:pt x="3023638" y="1255557"/>
                  <a:pt x="2967490" y="1176950"/>
                </a:cubicBezTo>
                <a:cubicBezTo>
                  <a:pt x="2961166" y="1168096"/>
                  <a:pt x="2957077" y="1157484"/>
                  <a:pt x="2949383" y="1149790"/>
                </a:cubicBezTo>
                <a:cubicBezTo>
                  <a:pt x="2941689" y="1142096"/>
                  <a:pt x="2931276" y="1137719"/>
                  <a:pt x="2922222" y="1131683"/>
                </a:cubicBezTo>
                <a:cubicBezTo>
                  <a:pt x="2900698" y="1067105"/>
                  <a:pt x="2931217" y="1145173"/>
                  <a:pt x="2886009" y="1077362"/>
                </a:cubicBezTo>
                <a:cubicBezTo>
                  <a:pt x="2833597" y="998745"/>
                  <a:pt x="2936442" y="1109692"/>
                  <a:pt x="2849795" y="1023041"/>
                </a:cubicBezTo>
                <a:cubicBezTo>
                  <a:pt x="2834955" y="978520"/>
                  <a:pt x="2834896" y="969808"/>
                  <a:pt x="2813581" y="932507"/>
                </a:cubicBezTo>
                <a:cubicBezTo>
                  <a:pt x="2808182" y="923060"/>
                  <a:pt x="2800340" y="915078"/>
                  <a:pt x="2795474" y="905346"/>
                </a:cubicBezTo>
                <a:cubicBezTo>
                  <a:pt x="2757990" y="830379"/>
                  <a:pt x="2820206" y="928866"/>
                  <a:pt x="2768313" y="851025"/>
                </a:cubicBezTo>
                <a:cubicBezTo>
                  <a:pt x="2743279" y="775919"/>
                  <a:pt x="2785305" y="894062"/>
                  <a:pt x="2723046" y="769544"/>
                </a:cubicBezTo>
                <a:lnTo>
                  <a:pt x="2704939" y="733330"/>
                </a:lnTo>
                <a:cubicBezTo>
                  <a:pt x="2701921" y="721259"/>
                  <a:pt x="2700939" y="708487"/>
                  <a:pt x="2695886" y="697117"/>
                </a:cubicBezTo>
                <a:cubicBezTo>
                  <a:pt x="2649419" y="592566"/>
                  <a:pt x="2686962" y="697378"/>
                  <a:pt x="2650618" y="624689"/>
                </a:cubicBezTo>
                <a:cubicBezTo>
                  <a:pt x="2643350" y="610153"/>
                  <a:pt x="2640293" y="593688"/>
                  <a:pt x="2632511" y="579421"/>
                </a:cubicBezTo>
                <a:cubicBezTo>
                  <a:pt x="2622091" y="560317"/>
                  <a:pt x="2603180" y="545746"/>
                  <a:pt x="2596298" y="525101"/>
                </a:cubicBezTo>
                <a:cubicBezTo>
                  <a:pt x="2593280" y="516047"/>
                  <a:pt x="2589866" y="507116"/>
                  <a:pt x="2587244" y="497940"/>
                </a:cubicBezTo>
                <a:cubicBezTo>
                  <a:pt x="2583826" y="485976"/>
                  <a:pt x="2583092" y="473163"/>
                  <a:pt x="2578191" y="461726"/>
                </a:cubicBezTo>
                <a:cubicBezTo>
                  <a:pt x="2573905" y="451725"/>
                  <a:pt x="2566120" y="443619"/>
                  <a:pt x="2560084" y="434566"/>
                </a:cubicBezTo>
                <a:cubicBezTo>
                  <a:pt x="2557184" y="422967"/>
                  <a:pt x="2548470" y="384177"/>
                  <a:pt x="2541977" y="371192"/>
                </a:cubicBezTo>
                <a:cubicBezTo>
                  <a:pt x="2537111" y="361460"/>
                  <a:pt x="2528736" y="353763"/>
                  <a:pt x="2523870" y="344031"/>
                </a:cubicBezTo>
                <a:cubicBezTo>
                  <a:pt x="2519602" y="335495"/>
                  <a:pt x="2519084" y="325407"/>
                  <a:pt x="2514816" y="316871"/>
                </a:cubicBezTo>
                <a:cubicBezTo>
                  <a:pt x="2509950" y="307139"/>
                  <a:pt x="2501576" y="299443"/>
                  <a:pt x="2496710" y="289711"/>
                </a:cubicBezTo>
                <a:cubicBezTo>
                  <a:pt x="2492442" y="281175"/>
                  <a:pt x="2491924" y="271086"/>
                  <a:pt x="2487656" y="262550"/>
                </a:cubicBezTo>
                <a:cubicBezTo>
                  <a:pt x="2482790" y="252818"/>
                  <a:pt x="2475873" y="244244"/>
                  <a:pt x="2469549" y="235390"/>
                </a:cubicBezTo>
                <a:cubicBezTo>
                  <a:pt x="2440512" y="194738"/>
                  <a:pt x="2448133" y="204920"/>
                  <a:pt x="2415228" y="172016"/>
                </a:cubicBezTo>
                <a:cubicBezTo>
                  <a:pt x="2412210" y="162962"/>
                  <a:pt x="2411469" y="152796"/>
                  <a:pt x="2406175" y="144855"/>
                </a:cubicBezTo>
                <a:cubicBezTo>
                  <a:pt x="2399073" y="134202"/>
                  <a:pt x="2389667" y="124797"/>
                  <a:pt x="2379014" y="117695"/>
                </a:cubicBezTo>
                <a:cubicBezTo>
                  <a:pt x="2297351" y="63253"/>
                  <a:pt x="2410168" y="161761"/>
                  <a:pt x="2324694" y="90534"/>
                </a:cubicBezTo>
                <a:cubicBezTo>
                  <a:pt x="2314858" y="82337"/>
                  <a:pt x="2308725" y="69592"/>
                  <a:pt x="2297533" y="63374"/>
                </a:cubicBezTo>
                <a:cubicBezTo>
                  <a:pt x="2280848" y="54105"/>
                  <a:pt x="2243212" y="45267"/>
                  <a:pt x="2243212" y="45267"/>
                </a:cubicBezTo>
                <a:cubicBezTo>
                  <a:pt x="2237177" y="36214"/>
                  <a:pt x="2234333" y="23874"/>
                  <a:pt x="2225106" y="18107"/>
                </a:cubicBezTo>
                <a:cubicBezTo>
                  <a:pt x="2208921" y="7991"/>
                  <a:pt x="2170785" y="0"/>
                  <a:pt x="2170785" y="0"/>
                </a:cubicBezTo>
                <a:cubicBezTo>
                  <a:pt x="2119482" y="3018"/>
                  <a:pt x="2067165" y="-1534"/>
                  <a:pt x="2016876" y="9053"/>
                </a:cubicBezTo>
                <a:cubicBezTo>
                  <a:pt x="2006228" y="11295"/>
                  <a:pt x="2006463" y="28520"/>
                  <a:pt x="1998769" y="36214"/>
                </a:cubicBezTo>
                <a:cubicBezTo>
                  <a:pt x="1991075" y="43908"/>
                  <a:pt x="1980662" y="48285"/>
                  <a:pt x="1971609" y="54320"/>
                </a:cubicBezTo>
                <a:cubicBezTo>
                  <a:pt x="1965573" y="63374"/>
                  <a:pt x="1961196" y="73787"/>
                  <a:pt x="1953502" y="81481"/>
                </a:cubicBezTo>
                <a:cubicBezTo>
                  <a:pt x="1945808" y="89175"/>
                  <a:pt x="1933138" y="91091"/>
                  <a:pt x="1926341" y="99588"/>
                </a:cubicBezTo>
                <a:cubicBezTo>
                  <a:pt x="1920379" y="107040"/>
                  <a:pt x="1923397" y="119417"/>
                  <a:pt x="1917288" y="126748"/>
                </a:cubicBezTo>
                <a:cubicBezTo>
                  <a:pt x="1907628" y="138340"/>
                  <a:pt x="1893145" y="144855"/>
                  <a:pt x="1881074" y="153909"/>
                </a:cubicBezTo>
                <a:cubicBezTo>
                  <a:pt x="1878056" y="168998"/>
                  <a:pt x="1879655" y="185816"/>
                  <a:pt x="1872020" y="199176"/>
                </a:cubicBezTo>
                <a:cubicBezTo>
                  <a:pt x="1866622" y="208623"/>
                  <a:pt x="1852025" y="209094"/>
                  <a:pt x="1844860" y="217283"/>
                </a:cubicBezTo>
                <a:cubicBezTo>
                  <a:pt x="1838348" y="224725"/>
                  <a:pt x="1787933" y="302688"/>
                  <a:pt x="1781486" y="316871"/>
                </a:cubicBezTo>
                <a:cubicBezTo>
                  <a:pt x="1773588" y="334247"/>
                  <a:pt x="1769415" y="353085"/>
                  <a:pt x="1763379" y="371192"/>
                </a:cubicBezTo>
                <a:lnTo>
                  <a:pt x="1754325" y="398352"/>
                </a:lnTo>
                <a:cubicBezTo>
                  <a:pt x="1751307" y="407406"/>
                  <a:pt x="1748816" y="416652"/>
                  <a:pt x="1745272" y="425513"/>
                </a:cubicBezTo>
                <a:cubicBezTo>
                  <a:pt x="1722153" y="483311"/>
                  <a:pt x="1734433" y="456244"/>
                  <a:pt x="1709058" y="506994"/>
                </a:cubicBezTo>
                <a:cubicBezTo>
                  <a:pt x="1689911" y="583586"/>
                  <a:pt x="1715995" y="505643"/>
                  <a:pt x="1672844" y="570368"/>
                </a:cubicBezTo>
                <a:cubicBezTo>
                  <a:pt x="1667550" y="578308"/>
                  <a:pt x="1668059" y="588992"/>
                  <a:pt x="1663791" y="597528"/>
                </a:cubicBezTo>
                <a:cubicBezTo>
                  <a:pt x="1658925" y="607260"/>
                  <a:pt x="1650550" y="614957"/>
                  <a:pt x="1645684" y="624689"/>
                </a:cubicBezTo>
                <a:cubicBezTo>
                  <a:pt x="1619479" y="677098"/>
                  <a:pt x="1660956" y="627522"/>
                  <a:pt x="1609470" y="679010"/>
                </a:cubicBezTo>
                <a:cubicBezTo>
                  <a:pt x="1596515" y="717875"/>
                  <a:pt x="1593238" y="736241"/>
                  <a:pt x="1573256" y="769544"/>
                </a:cubicBezTo>
                <a:cubicBezTo>
                  <a:pt x="1562060" y="788205"/>
                  <a:pt x="1537042" y="823865"/>
                  <a:pt x="1537042" y="823865"/>
                </a:cubicBezTo>
                <a:cubicBezTo>
                  <a:pt x="1515494" y="888508"/>
                  <a:pt x="1529522" y="862305"/>
                  <a:pt x="1500828" y="905346"/>
                </a:cubicBezTo>
                <a:cubicBezTo>
                  <a:pt x="1497810" y="914400"/>
                  <a:pt x="1496043" y="923971"/>
                  <a:pt x="1491775" y="932507"/>
                </a:cubicBezTo>
                <a:cubicBezTo>
                  <a:pt x="1486909" y="942239"/>
                  <a:pt x="1477954" y="949666"/>
                  <a:pt x="1473668" y="959667"/>
                </a:cubicBezTo>
                <a:cubicBezTo>
                  <a:pt x="1468766" y="971104"/>
                  <a:pt x="1469515" y="984444"/>
                  <a:pt x="1464614" y="995881"/>
                </a:cubicBezTo>
                <a:cubicBezTo>
                  <a:pt x="1460328" y="1005882"/>
                  <a:pt x="1451374" y="1013309"/>
                  <a:pt x="1446508" y="1023041"/>
                </a:cubicBezTo>
                <a:cubicBezTo>
                  <a:pt x="1409030" y="1097998"/>
                  <a:pt x="1471232" y="999536"/>
                  <a:pt x="1419347" y="1077362"/>
                </a:cubicBezTo>
                <a:cubicBezTo>
                  <a:pt x="1405016" y="1134688"/>
                  <a:pt x="1417196" y="1103224"/>
                  <a:pt x="1374080" y="1167897"/>
                </a:cubicBezTo>
                <a:cubicBezTo>
                  <a:pt x="1368044" y="1176950"/>
                  <a:pt x="1366295" y="1191616"/>
                  <a:pt x="1355973" y="1195057"/>
                </a:cubicBezTo>
                <a:lnTo>
                  <a:pt x="1328812" y="1204111"/>
                </a:lnTo>
                <a:cubicBezTo>
                  <a:pt x="1322777" y="1213164"/>
                  <a:pt x="1319202" y="1224474"/>
                  <a:pt x="1310706" y="1231271"/>
                </a:cubicBezTo>
                <a:cubicBezTo>
                  <a:pt x="1303254" y="1237233"/>
                  <a:pt x="1291831" y="1235589"/>
                  <a:pt x="1283545" y="1240324"/>
                </a:cubicBezTo>
                <a:cubicBezTo>
                  <a:pt x="1270444" y="1247810"/>
                  <a:pt x="1258788" y="1257665"/>
                  <a:pt x="1247331" y="1267485"/>
                </a:cubicBezTo>
                <a:cubicBezTo>
                  <a:pt x="1237610" y="1275817"/>
                  <a:pt x="1230007" y="1286449"/>
                  <a:pt x="1220171" y="1294645"/>
                </a:cubicBezTo>
                <a:cubicBezTo>
                  <a:pt x="1211812" y="1301611"/>
                  <a:pt x="1201369" y="1305786"/>
                  <a:pt x="1193010" y="1312752"/>
                </a:cubicBezTo>
                <a:cubicBezTo>
                  <a:pt x="1183174" y="1320949"/>
                  <a:pt x="1175686" y="1331716"/>
                  <a:pt x="1165850" y="1339913"/>
                </a:cubicBezTo>
                <a:cubicBezTo>
                  <a:pt x="1142449" y="1359414"/>
                  <a:pt x="1138751" y="1358000"/>
                  <a:pt x="1111529" y="1367073"/>
                </a:cubicBezTo>
                <a:cubicBezTo>
                  <a:pt x="1102476" y="1373109"/>
                  <a:pt x="1094312" y="1380761"/>
                  <a:pt x="1084369" y="1385180"/>
                </a:cubicBezTo>
                <a:cubicBezTo>
                  <a:pt x="1066928" y="1392932"/>
                  <a:pt x="1048155" y="1397251"/>
                  <a:pt x="1030048" y="1403287"/>
                </a:cubicBezTo>
                <a:cubicBezTo>
                  <a:pt x="1020995" y="1406305"/>
                  <a:pt x="1012246" y="1410468"/>
                  <a:pt x="1002888" y="1412340"/>
                </a:cubicBezTo>
                <a:cubicBezTo>
                  <a:pt x="987799" y="1415358"/>
                  <a:pt x="972466" y="1417345"/>
                  <a:pt x="957620" y="1421394"/>
                </a:cubicBezTo>
                <a:cubicBezTo>
                  <a:pt x="939206" y="1426416"/>
                  <a:pt x="921407" y="1433465"/>
                  <a:pt x="903300" y="1439501"/>
                </a:cubicBezTo>
                <a:lnTo>
                  <a:pt x="876139" y="1448554"/>
                </a:lnTo>
                <a:cubicBezTo>
                  <a:pt x="867086" y="1451572"/>
                  <a:pt x="858509" y="1457106"/>
                  <a:pt x="848979" y="1457608"/>
                </a:cubicBezTo>
                <a:lnTo>
                  <a:pt x="676963" y="1466661"/>
                </a:lnTo>
                <a:cubicBezTo>
                  <a:pt x="646785" y="1472697"/>
                  <a:pt x="615625" y="1475036"/>
                  <a:pt x="586428" y="1484768"/>
                </a:cubicBezTo>
                <a:cubicBezTo>
                  <a:pt x="577375" y="1487786"/>
                  <a:pt x="568715" y="1492471"/>
                  <a:pt x="559268" y="1493821"/>
                </a:cubicBezTo>
                <a:cubicBezTo>
                  <a:pt x="526270" y="1498535"/>
                  <a:pt x="492876" y="1499857"/>
                  <a:pt x="459680" y="1502875"/>
                </a:cubicBezTo>
                <a:cubicBezTo>
                  <a:pt x="423861" y="1510038"/>
                  <a:pt x="387525" y="1518175"/>
                  <a:pt x="351038" y="1520982"/>
                </a:cubicBezTo>
                <a:cubicBezTo>
                  <a:pt x="332984" y="1522371"/>
                  <a:pt x="-359659" y="1520982"/>
                  <a:pt x="251450" y="15209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Right Arrow 35"/>
          <p:cNvSpPr/>
          <p:nvPr/>
        </p:nvSpPr>
        <p:spPr>
          <a:xfrm rot="8844048">
            <a:off x="5019323" y="2096841"/>
            <a:ext cx="1263080" cy="681096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Right Arrow 37"/>
          <p:cNvSpPr/>
          <p:nvPr/>
        </p:nvSpPr>
        <p:spPr>
          <a:xfrm rot="12755952" flipV="1">
            <a:off x="5046649" y="3876490"/>
            <a:ext cx="1263080" cy="681096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12" name="Group 111"/>
          <p:cNvGrpSpPr/>
          <p:nvPr/>
        </p:nvGrpSpPr>
        <p:grpSpPr>
          <a:xfrm>
            <a:off x="6448596" y="1372924"/>
            <a:ext cx="1889314" cy="1267366"/>
            <a:chOff x="1059873" y="2763982"/>
            <a:chExt cx="1672936" cy="1122218"/>
          </a:xfrm>
        </p:grpSpPr>
        <p:sp>
          <p:nvSpPr>
            <p:cNvPr id="113" name="Rectangle 112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115" name="Straight Arrow Connector 114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6" name="Group 115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24" name="Group 123"/>
          <p:cNvGrpSpPr/>
          <p:nvPr/>
        </p:nvGrpSpPr>
        <p:grpSpPr>
          <a:xfrm>
            <a:off x="6485142" y="3996053"/>
            <a:ext cx="1889314" cy="1267366"/>
            <a:chOff x="1059873" y="2763982"/>
            <a:chExt cx="1672936" cy="1122218"/>
          </a:xfrm>
        </p:grpSpPr>
        <p:sp>
          <p:nvSpPr>
            <p:cNvPr id="125" name="Rectangle 124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127" name="Straight Arrow Connector 126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8" name="Group 127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36" name="Title 1"/>
          <p:cNvSpPr txBox="1">
            <a:spLocks/>
          </p:cNvSpPr>
          <p:nvPr/>
        </p:nvSpPr>
        <p:spPr>
          <a:xfrm>
            <a:off x="169128" y="5512400"/>
            <a:ext cx="45305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400" dirty="0" smtClean="0"/>
              <a:t>Note: technically answers a “predict” question, but produces hypothesis tests along the way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4420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6485141" y="3996053"/>
            <a:ext cx="1889314" cy="2456692"/>
            <a:chOff x="4884383" y="2755571"/>
            <a:chExt cx="1672936" cy="2187274"/>
          </a:xfrm>
        </p:grpSpPr>
        <p:grpSp>
          <p:nvGrpSpPr>
            <p:cNvPr id="43" name="Group 42"/>
            <p:cNvGrpSpPr/>
            <p:nvPr/>
          </p:nvGrpSpPr>
          <p:grpSpPr>
            <a:xfrm>
              <a:off x="4884383" y="2755571"/>
              <a:ext cx="1672936" cy="1122218"/>
              <a:chOff x="4637926" y="4218716"/>
              <a:chExt cx="1672936" cy="1122218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637926" y="4218716"/>
                <a:ext cx="1672936" cy="1122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5073501" y="4614668"/>
                <a:ext cx="801786" cy="355592"/>
                <a:chOff x="4968529" y="4614668"/>
                <a:chExt cx="801786" cy="355592"/>
              </a:xfrm>
            </p:grpSpPr>
            <p:sp>
              <p:nvSpPr>
                <p:cNvPr id="62" name="Rectangle 61"/>
                <p:cNvSpPr/>
                <p:nvPr/>
              </p:nvSpPr>
              <p:spPr>
                <a:xfrm>
                  <a:off x="4968529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435956" y="4614668"/>
                  <a:ext cx="334359" cy="35559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grpSp>
          <p:nvGrpSpPr>
            <p:cNvPr id="44" name="Group 43"/>
            <p:cNvGrpSpPr/>
            <p:nvPr/>
          </p:nvGrpSpPr>
          <p:grpSpPr>
            <a:xfrm>
              <a:off x="5292557" y="3319471"/>
              <a:ext cx="389160" cy="1622419"/>
              <a:chOff x="5292557" y="3319471"/>
              <a:chExt cx="389160" cy="1622419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Arrow Connector 53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5755985" y="3320426"/>
              <a:ext cx="389160" cy="1622419"/>
              <a:chOff x="5292557" y="3319471"/>
              <a:chExt cx="389160" cy="1622419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5292557" y="4020559"/>
                <a:ext cx="389160" cy="921331"/>
                <a:chOff x="6986825" y="4015610"/>
                <a:chExt cx="389160" cy="921331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7060870" y="4015610"/>
                  <a:ext cx="241070" cy="24107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7181405" y="4256680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7057505" y="4645840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7178040" y="4635394"/>
                  <a:ext cx="120535" cy="29110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7181405" y="4211158"/>
                  <a:ext cx="0" cy="389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Arrow Connector 46"/>
              <p:cNvCxnSpPr/>
              <p:nvPr/>
            </p:nvCxnSpPr>
            <p:spPr>
              <a:xfrm flipV="1">
                <a:off x="5487137" y="3319471"/>
                <a:ext cx="0" cy="655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Multiple Regression</a:t>
            </a:r>
            <a:endParaRPr lang="en-AU" dirty="0"/>
          </a:p>
        </p:txBody>
      </p:sp>
      <p:grpSp>
        <p:nvGrpSpPr>
          <p:cNvPr id="34" name="Group 33"/>
          <p:cNvGrpSpPr/>
          <p:nvPr/>
        </p:nvGrpSpPr>
        <p:grpSpPr>
          <a:xfrm>
            <a:off x="3027415" y="2731496"/>
            <a:ext cx="1889314" cy="1267366"/>
            <a:chOff x="1059873" y="2763982"/>
            <a:chExt cx="1672936" cy="1122218"/>
          </a:xfrm>
        </p:grpSpPr>
        <p:sp>
          <p:nvSpPr>
            <p:cNvPr id="72" name="Rectangle 71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74" name="Straight Arrow Connector 73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" name="Group 74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5" name="Freeform 34"/>
          <p:cNvSpPr/>
          <p:nvPr/>
        </p:nvSpPr>
        <p:spPr>
          <a:xfrm>
            <a:off x="3305091" y="4108532"/>
            <a:ext cx="1136373" cy="359400"/>
          </a:xfrm>
          <a:custGeom>
            <a:avLst/>
            <a:gdLst>
              <a:gd name="connsiteX0" fmla="*/ 251450 w 4017692"/>
              <a:gd name="connsiteY0" fmla="*/ 1520982 h 1521599"/>
              <a:gd name="connsiteX1" fmla="*/ 4017692 w 4017692"/>
              <a:gd name="connsiteY1" fmla="*/ 1520982 h 1521599"/>
              <a:gd name="connsiteX2" fmla="*/ 3927157 w 4017692"/>
              <a:gd name="connsiteY2" fmla="*/ 1511928 h 1521599"/>
              <a:gd name="connsiteX3" fmla="*/ 3881890 w 4017692"/>
              <a:gd name="connsiteY3" fmla="*/ 1502875 h 1521599"/>
              <a:gd name="connsiteX4" fmla="*/ 3691767 w 4017692"/>
              <a:gd name="connsiteY4" fmla="*/ 1493821 h 1521599"/>
              <a:gd name="connsiteX5" fmla="*/ 3565018 w 4017692"/>
              <a:gd name="connsiteY5" fmla="*/ 1484768 h 1521599"/>
              <a:gd name="connsiteX6" fmla="*/ 3492591 w 4017692"/>
              <a:gd name="connsiteY6" fmla="*/ 1466661 h 1521599"/>
              <a:gd name="connsiteX7" fmla="*/ 3456377 w 4017692"/>
              <a:gd name="connsiteY7" fmla="*/ 1457608 h 1521599"/>
              <a:gd name="connsiteX8" fmla="*/ 3402056 w 4017692"/>
              <a:gd name="connsiteY8" fmla="*/ 1439501 h 1521599"/>
              <a:gd name="connsiteX9" fmla="*/ 3293414 w 4017692"/>
              <a:gd name="connsiteY9" fmla="*/ 1412340 h 1521599"/>
              <a:gd name="connsiteX10" fmla="*/ 3220987 w 4017692"/>
              <a:gd name="connsiteY10" fmla="*/ 1394233 h 1521599"/>
              <a:gd name="connsiteX11" fmla="*/ 3184773 w 4017692"/>
              <a:gd name="connsiteY11" fmla="*/ 1385180 h 1521599"/>
              <a:gd name="connsiteX12" fmla="*/ 3130452 w 4017692"/>
              <a:gd name="connsiteY12" fmla="*/ 1367073 h 1521599"/>
              <a:gd name="connsiteX13" fmla="*/ 3103292 w 4017692"/>
              <a:gd name="connsiteY13" fmla="*/ 1339913 h 1521599"/>
              <a:gd name="connsiteX14" fmla="*/ 3076131 w 4017692"/>
              <a:gd name="connsiteY14" fmla="*/ 1321806 h 1521599"/>
              <a:gd name="connsiteX15" fmla="*/ 3067078 w 4017692"/>
              <a:gd name="connsiteY15" fmla="*/ 1294645 h 1521599"/>
              <a:gd name="connsiteX16" fmla="*/ 3012757 w 4017692"/>
              <a:gd name="connsiteY16" fmla="*/ 1240324 h 1521599"/>
              <a:gd name="connsiteX17" fmla="*/ 2967490 w 4017692"/>
              <a:gd name="connsiteY17" fmla="*/ 1176950 h 1521599"/>
              <a:gd name="connsiteX18" fmla="*/ 2949383 w 4017692"/>
              <a:gd name="connsiteY18" fmla="*/ 1149790 h 1521599"/>
              <a:gd name="connsiteX19" fmla="*/ 2922222 w 4017692"/>
              <a:gd name="connsiteY19" fmla="*/ 1131683 h 1521599"/>
              <a:gd name="connsiteX20" fmla="*/ 2886009 w 4017692"/>
              <a:gd name="connsiteY20" fmla="*/ 1077362 h 1521599"/>
              <a:gd name="connsiteX21" fmla="*/ 2849795 w 4017692"/>
              <a:gd name="connsiteY21" fmla="*/ 1023041 h 1521599"/>
              <a:gd name="connsiteX22" fmla="*/ 2813581 w 4017692"/>
              <a:gd name="connsiteY22" fmla="*/ 932507 h 1521599"/>
              <a:gd name="connsiteX23" fmla="*/ 2795474 w 4017692"/>
              <a:gd name="connsiteY23" fmla="*/ 905346 h 1521599"/>
              <a:gd name="connsiteX24" fmla="*/ 2768313 w 4017692"/>
              <a:gd name="connsiteY24" fmla="*/ 851025 h 1521599"/>
              <a:gd name="connsiteX25" fmla="*/ 2723046 w 4017692"/>
              <a:gd name="connsiteY25" fmla="*/ 769544 h 1521599"/>
              <a:gd name="connsiteX26" fmla="*/ 2704939 w 4017692"/>
              <a:gd name="connsiteY26" fmla="*/ 733330 h 1521599"/>
              <a:gd name="connsiteX27" fmla="*/ 2695886 w 4017692"/>
              <a:gd name="connsiteY27" fmla="*/ 697117 h 1521599"/>
              <a:gd name="connsiteX28" fmla="*/ 2650618 w 4017692"/>
              <a:gd name="connsiteY28" fmla="*/ 624689 h 1521599"/>
              <a:gd name="connsiteX29" fmla="*/ 2632511 w 4017692"/>
              <a:gd name="connsiteY29" fmla="*/ 579421 h 1521599"/>
              <a:gd name="connsiteX30" fmla="*/ 2596298 w 4017692"/>
              <a:gd name="connsiteY30" fmla="*/ 525101 h 1521599"/>
              <a:gd name="connsiteX31" fmla="*/ 2587244 w 4017692"/>
              <a:gd name="connsiteY31" fmla="*/ 497940 h 1521599"/>
              <a:gd name="connsiteX32" fmla="*/ 2578191 w 4017692"/>
              <a:gd name="connsiteY32" fmla="*/ 461726 h 1521599"/>
              <a:gd name="connsiteX33" fmla="*/ 2560084 w 4017692"/>
              <a:gd name="connsiteY33" fmla="*/ 434566 h 1521599"/>
              <a:gd name="connsiteX34" fmla="*/ 2541977 w 4017692"/>
              <a:gd name="connsiteY34" fmla="*/ 371192 h 1521599"/>
              <a:gd name="connsiteX35" fmla="*/ 2523870 w 4017692"/>
              <a:gd name="connsiteY35" fmla="*/ 344031 h 1521599"/>
              <a:gd name="connsiteX36" fmla="*/ 2514816 w 4017692"/>
              <a:gd name="connsiteY36" fmla="*/ 316871 h 1521599"/>
              <a:gd name="connsiteX37" fmla="*/ 2496710 w 4017692"/>
              <a:gd name="connsiteY37" fmla="*/ 289711 h 1521599"/>
              <a:gd name="connsiteX38" fmla="*/ 2487656 w 4017692"/>
              <a:gd name="connsiteY38" fmla="*/ 262550 h 1521599"/>
              <a:gd name="connsiteX39" fmla="*/ 2469549 w 4017692"/>
              <a:gd name="connsiteY39" fmla="*/ 235390 h 1521599"/>
              <a:gd name="connsiteX40" fmla="*/ 2415228 w 4017692"/>
              <a:gd name="connsiteY40" fmla="*/ 172016 h 1521599"/>
              <a:gd name="connsiteX41" fmla="*/ 2406175 w 4017692"/>
              <a:gd name="connsiteY41" fmla="*/ 144855 h 1521599"/>
              <a:gd name="connsiteX42" fmla="*/ 2379014 w 4017692"/>
              <a:gd name="connsiteY42" fmla="*/ 117695 h 1521599"/>
              <a:gd name="connsiteX43" fmla="*/ 2324694 w 4017692"/>
              <a:gd name="connsiteY43" fmla="*/ 90534 h 1521599"/>
              <a:gd name="connsiteX44" fmla="*/ 2297533 w 4017692"/>
              <a:gd name="connsiteY44" fmla="*/ 63374 h 1521599"/>
              <a:gd name="connsiteX45" fmla="*/ 2243212 w 4017692"/>
              <a:gd name="connsiteY45" fmla="*/ 45267 h 1521599"/>
              <a:gd name="connsiteX46" fmla="*/ 2225106 w 4017692"/>
              <a:gd name="connsiteY46" fmla="*/ 18107 h 1521599"/>
              <a:gd name="connsiteX47" fmla="*/ 2170785 w 4017692"/>
              <a:gd name="connsiteY47" fmla="*/ 0 h 1521599"/>
              <a:gd name="connsiteX48" fmla="*/ 2016876 w 4017692"/>
              <a:gd name="connsiteY48" fmla="*/ 9053 h 1521599"/>
              <a:gd name="connsiteX49" fmla="*/ 1998769 w 4017692"/>
              <a:gd name="connsiteY49" fmla="*/ 36214 h 1521599"/>
              <a:gd name="connsiteX50" fmla="*/ 1971609 w 4017692"/>
              <a:gd name="connsiteY50" fmla="*/ 54320 h 1521599"/>
              <a:gd name="connsiteX51" fmla="*/ 1953502 w 4017692"/>
              <a:gd name="connsiteY51" fmla="*/ 81481 h 1521599"/>
              <a:gd name="connsiteX52" fmla="*/ 1926341 w 4017692"/>
              <a:gd name="connsiteY52" fmla="*/ 99588 h 1521599"/>
              <a:gd name="connsiteX53" fmla="*/ 1917288 w 4017692"/>
              <a:gd name="connsiteY53" fmla="*/ 126748 h 1521599"/>
              <a:gd name="connsiteX54" fmla="*/ 1881074 w 4017692"/>
              <a:gd name="connsiteY54" fmla="*/ 153909 h 1521599"/>
              <a:gd name="connsiteX55" fmla="*/ 1872020 w 4017692"/>
              <a:gd name="connsiteY55" fmla="*/ 199176 h 1521599"/>
              <a:gd name="connsiteX56" fmla="*/ 1844860 w 4017692"/>
              <a:gd name="connsiteY56" fmla="*/ 217283 h 1521599"/>
              <a:gd name="connsiteX57" fmla="*/ 1781486 w 4017692"/>
              <a:gd name="connsiteY57" fmla="*/ 316871 h 1521599"/>
              <a:gd name="connsiteX58" fmla="*/ 1763379 w 4017692"/>
              <a:gd name="connsiteY58" fmla="*/ 371192 h 1521599"/>
              <a:gd name="connsiteX59" fmla="*/ 1754325 w 4017692"/>
              <a:gd name="connsiteY59" fmla="*/ 398352 h 1521599"/>
              <a:gd name="connsiteX60" fmla="*/ 1745272 w 4017692"/>
              <a:gd name="connsiteY60" fmla="*/ 425513 h 1521599"/>
              <a:gd name="connsiteX61" fmla="*/ 1709058 w 4017692"/>
              <a:gd name="connsiteY61" fmla="*/ 506994 h 1521599"/>
              <a:gd name="connsiteX62" fmla="*/ 1672844 w 4017692"/>
              <a:gd name="connsiteY62" fmla="*/ 570368 h 1521599"/>
              <a:gd name="connsiteX63" fmla="*/ 1663791 w 4017692"/>
              <a:gd name="connsiteY63" fmla="*/ 597528 h 1521599"/>
              <a:gd name="connsiteX64" fmla="*/ 1645684 w 4017692"/>
              <a:gd name="connsiteY64" fmla="*/ 624689 h 1521599"/>
              <a:gd name="connsiteX65" fmla="*/ 1609470 w 4017692"/>
              <a:gd name="connsiteY65" fmla="*/ 679010 h 1521599"/>
              <a:gd name="connsiteX66" fmla="*/ 1573256 w 4017692"/>
              <a:gd name="connsiteY66" fmla="*/ 769544 h 1521599"/>
              <a:gd name="connsiteX67" fmla="*/ 1537042 w 4017692"/>
              <a:gd name="connsiteY67" fmla="*/ 823865 h 1521599"/>
              <a:gd name="connsiteX68" fmla="*/ 1500828 w 4017692"/>
              <a:gd name="connsiteY68" fmla="*/ 905346 h 1521599"/>
              <a:gd name="connsiteX69" fmla="*/ 1491775 w 4017692"/>
              <a:gd name="connsiteY69" fmla="*/ 932507 h 1521599"/>
              <a:gd name="connsiteX70" fmla="*/ 1473668 w 4017692"/>
              <a:gd name="connsiteY70" fmla="*/ 959667 h 1521599"/>
              <a:gd name="connsiteX71" fmla="*/ 1464614 w 4017692"/>
              <a:gd name="connsiteY71" fmla="*/ 995881 h 1521599"/>
              <a:gd name="connsiteX72" fmla="*/ 1446508 w 4017692"/>
              <a:gd name="connsiteY72" fmla="*/ 1023041 h 1521599"/>
              <a:gd name="connsiteX73" fmla="*/ 1419347 w 4017692"/>
              <a:gd name="connsiteY73" fmla="*/ 1077362 h 1521599"/>
              <a:gd name="connsiteX74" fmla="*/ 1374080 w 4017692"/>
              <a:gd name="connsiteY74" fmla="*/ 1167897 h 1521599"/>
              <a:gd name="connsiteX75" fmla="*/ 1355973 w 4017692"/>
              <a:gd name="connsiteY75" fmla="*/ 1195057 h 1521599"/>
              <a:gd name="connsiteX76" fmla="*/ 1328812 w 4017692"/>
              <a:gd name="connsiteY76" fmla="*/ 1204111 h 1521599"/>
              <a:gd name="connsiteX77" fmla="*/ 1310706 w 4017692"/>
              <a:gd name="connsiteY77" fmla="*/ 1231271 h 1521599"/>
              <a:gd name="connsiteX78" fmla="*/ 1283545 w 4017692"/>
              <a:gd name="connsiteY78" fmla="*/ 1240324 h 1521599"/>
              <a:gd name="connsiteX79" fmla="*/ 1247331 w 4017692"/>
              <a:gd name="connsiteY79" fmla="*/ 1267485 h 1521599"/>
              <a:gd name="connsiteX80" fmla="*/ 1220171 w 4017692"/>
              <a:gd name="connsiteY80" fmla="*/ 1294645 h 1521599"/>
              <a:gd name="connsiteX81" fmla="*/ 1193010 w 4017692"/>
              <a:gd name="connsiteY81" fmla="*/ 1312752 h 1521599"/>
              <a:gd name="connsiteX82" fmla="*/ 1165850 w 4017692"/>
              <a:gd name="connsiteY82" fmla="*/ 1339913 h 1521599"/>
              <a:gd name="connsiteX83" fmla="*/ 1111529 w 4017692"/>
              <a:gd name="connsiteY83" fmla="*/ 1367073 h 1521599"/>
              <a:gd name="connsiteX84" fmla="*/ 1084369 w 4017692"/>
              <a:gd name="connsiteY84" fmla="*/ 1385180 h 1521599"/>
              <a:gd name="connsiteX85" fmla="*/ 1030048 w 4017692"/>
              <a:gd name="connsiteY85" fmla="*/ 1403287 h 1521599"/>
              <a:gd name="connsiteX86" fmla="*/ 1002888 w 4017692"/>
              <a:gd name="connsiteY86" fmla="*/ 1412340 h 1521599"/>
              <a:gd name="connsiteX87" fmla="*/ 957620 w 4017692"/>
              <a:gd name="connsiteY87" fmla="*/ 1421394 h 1521599"/>
              <a:gd name="connsiteX88" fmla="*/ 903300 w 4017692"/>
              <a:gd name="connsiteY88" fmla="*/ 1439501 h 1521599"/>
              <a:gd name="connsiteX89" fmla="*/ 876139 w 4017692"/>
              <a:gd name="connsiteY89" fmla="*/ 1448554 h 1521599"/>
              <a:gd name="connsiteX90" fmla="*/ 848979 w 4017692"/>
              <a:gd name="connsiteY90" fmla="*/ 1457608 h 1521599"/>
              <a:gd name="connsiteX91" fmla="*/ 676963 w 4017692"/>
              <a:gd name="connsiteY91" fmla="*/ 1466661 h 1521599"/>
              <a:gd name="connsiteX92" fmla="*/ 586428 w 4017692"/>
              <a:gd name="connsiteY92" fmla="*/ 1484768 h 1521599"/>
              <a:gd name="connsiteX93" fmla="*/ 559268 w 4017692"/>
              <a:gd name="connsiteY93" fmla="*/ 1493821 h 1521599"/>
              <a:gd name="connsiteX94" fmla="*/ 459680 w 4017692"/>
              <a:gd name="connsiteY94" fmla="*/ 1502875 h 1521599"/>
              <a:gd name="connsiteX95" fmla="*/ 351038 w 4017692"/>
              <a:gd name="connsiteY95" fmla="*/ 1520982 h 1521599"/>
              <a:gd name="connsiteX96" fmla="*/ 251450 w 4017692"/>
              <a:gd name="connsiteY96" fmla="*/ 1520982 h 152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017692" h="1521599">
                <a:moveTo>
                  <a:pt x="251450" y="1520982"/>
                </a:moveTo>
                <a:lnTo>
                  <a:pt x="4017692" y="1520982"/>
                </a:lnTo>
                <a:cubicBezTo>
                  <a:pt x="3987514" y="1517964"/>
                  <a:pt x="3957220" y="1515936"/>
                  <a:pt x="3927157" y="1511928"/>
                </a:cubicBezTo>
                <a:cubicBezTo>
                  <a:pt x="3911904" y="1509894"/>
                  <a:pt x="3897232" y="1504055"/>
                  <a:pt x="3881890" y="1502875"/>
                </a:cubicBezTo>
                <a:cubicBezTo>
                  <a:pt x="3818631" y="1498009"/>
                  <a:pt x="3755110" y="1497441"/>
                  <a:pt x="3691767" y="1493821"/>
                </a:cubicBezTo>
                <a:cubicBezTo>
                  <a:pt x="3649479" y="1491405"/>
                  <a:pt x="3607268" y="1487786"/>
                  <a:pt x="3565018" y="1484768"/>
                </a:cubicBezTo>
                <a:cubicBezTo>
                  <a:pt x="3472973" y="1466360"/>
                  <a:pt x="3557556" y="1485223"/>
                  <a:pt x="3492591" y="1466661"/>
                </a:cubicBezTo>
                <a:cubicBezTo>
                  <a:pt x="3480627" y="1463243"/>
                  <a:pt x="3468295" y="1461183"/>
                  <a:pt x="3456377" y="1457608"/>
                </a:cubicBezTo>
                <a:cubicBezTo>
                  <a:pt x="3438095" y="1452124"/>
                  <a:pt x="3402056" y="1439501"/>
                  <a:pt x="3402056" y="1439501"/>
                </a:cubicBezTo>
                <a:cubicBezTo>
                  <a:pt x="3347258" y="1402969"/>
                  <a:pt x="3398016" y="1430800"/>
                  <a:pt x="3293414" y="1412340"/>
                </a:cubicBezTo>
                <a:cubicBezTo>
                  <a:pt x="3268907" y="1408015"/>
                  <a:pt x="3245129" y="1400269"/>
                  <a:pt x="3220987" y="1394233"/>
                </a:cubicBezTo>
                <a:cubicBezTo>
                  <a:pt x="3208916" y="1391215"/>
                  <a:pt x="3196577" y="1389115"/>
                  <a:pt x="3184773" y="1385180"/>
                </a:cubicBezTo>
                <a:lnTo>
                  <a:pt x="3130452" y="1367073"/>
                </a:lnTo>
                <a:cubicBezTo>
                  <a:pt x="3121399" y="1358020"/>
                  <a:pt x="3113128" y="1348109"/>
                  <a:pt x="3103292" y="1339913"/>
                </a:cubicBezTo>
                <a:cubicBezTo>
                  <a:pt x="3094933" y="1332947"/>
                  <a:pt x="3082928" y="1330303"/>
                  <a:pt x="3076131" y="1321806"/>
                </a:cubicBezTo>
                <a:cubicBezTo>
                  <a:pt x="3070169" y="1314354"/>
                  <a:pt x="3072937" y="1302178"/>
                  <a:pt x="3067078" y="1294645"/>
                </a:cubicBezTo>
                <a:cubicBezTo>
                  <a:pt x="3051357" y="1274432"/>
                  <a:pt x="3026961" y="1261630"/>
                  <a:pt x="3012757" y="1240324"/>
                </a:cubicBezTo>
                <a:cubicBezTo>
                  <a:pt x="2970084" y="1176316"/>
                  <a:pt x="3023638" y="1255557"/>
                  <a:pt x="2967490" y="1176950"/>
                </a:cubicBezTo>
                <a:cubicBezTo>
                  <a:pt x="2961166" y="1168096"/>
                  <a:pt x="2957077" y="1157484"/>
                  <a:pt x="2949383" y="1149790"/>
                </a:cubicBezTo>
                <a:cubicBezTo>
                  <a:pt x="2941689" y="1142096"/>
                  <a:pt x="2931276" y="1137719"/>
                  <a:pt x="2922222" y="1131683"/>
                </a:cubicBezTo>
                <a:cubicBezTo>
                  <a:pt x="2900698" y="1067105"/>
                  <a:pt x="2931217" y="1145173"/>
                  <a:pt x="2886009" y="1077362"/>
                </a:cubicBezTo>
                <a:cubicBezTo>
                  <a:pt x="2833597" y="998745"/>
                  <a:pt x="2936442" y="1109692"/>
                  <a:pt x="2849795" y="1023041"/>
                </a:cubicBezTo>
                <a:cubicBezTo>
                  <a:pt x="2834955" y="978520"/>
                  <a:pt x="2834896" y="969808"/>
                  <a:pt x="2813581" y="932507"/>
                </a:cubicBezTo>
                <a:cubicBezTo>
                  <a:pt x="2808182" y="923060"/>
                  <a:pt x="2800340" y="915078"/>
                  <a:pt x="2795474" y="905346"/>
                </a:cubicBezTo>
                <a:cubicBezTo>
                  <a:pt x="2757990" y="830379"/>
                  <a:pt x="2820206" y="928866"/>
                  <a:pt x="2768313" y="851025"/>
                </a:cubicBezTo>
                <a:cubicBezTo>
                  <a:pt x="2743279" y="775919"/>
                  <a:pt x="2785305" y="894062"/>
                  <a:pt x="2723046" y="769544"/>
                </a:cubicBezTo>
                <a:lnTo>
                  <a:pt x="2704939" y="733330"/>
                </a:lnTo>
                <a:cubicBezTo>
                  <a:pt x="2701921" y="721259"/>
                  <a:pt x="2700939" y="708487"/>
                  <a:pt x="2695886" y="697117"/>
                </a:cubicBezTo>
                <a:cubicBezTo>
                  <a:pt x="2649419" y="592566"/>
                  <a:pt x="2686962" y="697378"/>
                  <a:pt x="2650618" y="624689"/>
                </a:cubicBezTo>
                <a:cubicBezTo>
                  <a:pt x="2643350" y="610153"/>
                  <a:pt x="2640293" y="593688"/>
                  <a:pt x="2632511" y="579421"/>
                </a:cubicBezTo>
                <a:cubicBezTo>
                  <a:pt x="2622091" y="560317"/>
                  <a:pt x="2603180" y="545746"/>
                  <a:pt x="2596298" y="525101"/>
                </a:cubicBezTo>
                <a:cubicBezTo>
                  <a:pt x="2593280" y="516047"/>
                  <a:pt x="2589866" y="507116"/>
                  <a:pt x="2587244" y="497940"/>
                </a:cubicBezTo>
                <a:cubicBezTo>
                  <a:pt x="2583826" y="485976"/>
                  <a:pt x="2583092" y="473163"/>
                  <a:pt x="2578191" y="461726"/>
                </a:cubicBezTo>
                <a:cubicBezTo>
                  <a:pt x="2573905" y="451725"/>
                  <a:pt x="2566120" y="443619"/>
                  <a:pt x="2560084" y="434566"/>
                </a:cubicBezTo>
                <a:cubicBezTo>
                  <a:pt x="2557184" y="422967"/>
                  <a:pt x="2548470" y="384177"/>
                  <a:pt x="2541977" y="371192"/>
                </a:cubicBezTo>
                <a:cubicBezTo>
                  <a:pt x="2537111" y="361460"/>
                  <a:pt x="2528736" y="353763"/>
                  <a:pt x="2523870" y="344031"/>
                </a:cubicBezTo>
                <a:cubicBezTo>
                  <a:pt x="2519602" y="335495"/>
                  <a:pt x="2519084" y="325407"/>
                  <a:pt x="2514816" y="316871"/>
                </a:cubicBezTo>
                <a:cubicBezTo>
                  <a:pt x="2509950" y="307139"/>
                  <a:pt x="2501576" y="299443"/>
                  <a:pt x="2496710" y="289711"/>
                </a:cubicBezTo>
                <a:cubicBezTo>
                  <a:pt x="2492442" y="281175"/>
                  <a:pt x="2491924" y="271086"/>
                  <a:pt x="2487656" y="262550"/>
                </a:cubicBezTo>
                <a:cubicBezTo>
                  <a:pt x="2482790" y="252818"/>
                  <a:pt x="2475873" y="244244"/>
                  <a:pt x="2469549" y="235390"/>
                </a:cubicBezTo>
                <a:cubicBezTo>
                  <a:pt x="2440512" y="194738"/>
                  <a:pt x="2448133" y="204920"/>
                  <a:pt x="2415228" y="172016"/>
                </a:cubicBezTo>
                <a:cubicBezTo>
                  <a:pt x="2412210" y="162962"/>
                  <a:pt x="2411469" y="152796"/>
                  <a:pt x="2406175" y="144855"/>
                </a:cubicBezTo>
                <a:cubicBezTo>
                  <a:pt x="2399073" y="134202"/>
                  <a:pt x="2389667" y="124797"/>
                  <a:pt x="2379014" y="117695"/>
                </a:cubicBezTo>
                <a:cubicBezTo>
                  <a:pt x="2297351" y="63253"/>
                  <a:pt x="2410168" y="161761"/>
                  <a:pt x="2324694" y="90534"/>
                </a:cubicBezTo>
                <a:cubicBezTo>
                  <a:pt x="2314858" y="82337"/>
                  <a:pt x="2308725" y="69592"/>
                  <a:pt x="2297533" y="63374"/>
                </a:cubicBezTo>
                <a:cubicBezTo>
                  <a:pt x="2280848" y="54105"/>
                  <a:pt x="2243212" y="45267"/>
                  <a:pt x="2243212" y="45267"/>
                </a:cubicBezTo>
                <a:cubicBezTo>
                  <a:pt x="2237177" y="36214"/>
                  <a:pt x="2234333" y="23874"/>
                  <a:pt x="2225106" y="18107"/>
                </a:cubicBezTo>
                <a:cubicBezTo>
                  <a:pt x="2208921" y="7991"/>
                  <a:pt x="2170785" y="0"/>
                  <a:pt x="2170785" y="0"/>
                </a:cubicBezTo>
                <a:cubicBezTo>
                  <a:pt x="2119482" y="3018"/>
                  <a:pt x="2067165" y="-1534"/>
                  <a:pt x="2016876" y="9053"/>
                </a:cubicBezTo>
                <a:cubicBezTo>
                  <a:pt x="2006228" y="11295"/>
                  <a:pt x="2006463" y="28520"/>
                  <a:pt x="1998769" y="36214"/>
                </a:cubicBezTo>
                <a:cubicBezTo>
                  <a:pt x="1991075" y="43908"/>
                  <a:pt x="1980662" y="48285"/>
                  <a:pt x="1971609" y="54320"/>
                </a:cubicBezTo>
                <a:cubicBezTo>
                  <a:pt x="1965573" y="63374"/>
                  <a:pt x="1961196" y="73787"/>
                  <a:pt x="1953502" y="81481"/>
                </a:cubicBezTo>
                <a:cubicBezTo>
                  <a:pt x="1945808" y="89175"/>
                  <a:pt x="1933138" y="91091"/>
                  <a:pt x="1926341" y="99588"/>
                </a:cubicBezTo>
                <a:cubicBezTo>
                  <a:pt x="1920379" y="107040"/>
                  <a:pt x="1923397" y="119417"/>
                  <a:pt x="1917288" y="126748"/>
                </a:cubicBezTo>
                <a:cubicBezTo>
                  <a:pt x="1907628" y="138340"/>
                  <a:pt x="1893145" y="144855"/>
                  <a:pt x="1881074" y="153909"/>
                </a:cubicBezTo>
                <a:cubicBezTo>
                  <a:pt x="1878056" y="168998"/>
                  <a:pt x="1879655" y="185816"/>
                  <a:pt x="1872020" y="199176"/>
                </a:cubicBezTo>
                <a:cubicBezTo>
                  <a:pt x="1866622" y="208623"/>
                  <a:pt x="1852025" y="209094"/>
                  <a:pt x="1844860" y="217283"/>
                </a:cubicBezTo>
                <a:cubicBezTo>
                  <a:pt x="1838348" y="224725"/>
                  <a:pt x="1787933" y="302688"/>
                  <a:pt x="1781486" y="316871"/>
                </a:cubicBezTo>
                <a:cubicBezTo>
                  <a:pt x="1773588" y="334247"/>
                  <a:pt x="1769415" y="353085"/>
                  <a:pt x="1763379" y="371192"/>
                </a:cubicBezTo>
                <a:lnTo>
                  <a:pt x="1754325" y="398352"/>
                </a:lnTo>
                <a:cubicBezTo>
                  <a:pt x="1751307" y="407406"/>
                  <a:pt x="1748816" y="416652"/>
                  <a:pt x="1745272" y="425513"/>
                </a:cubicBezTo>
                <a:cubicBezTo>
                  <a:pt x="1722153" y="483311"/>
                  <a:pt x="1734433" y="456244"/>
                  <a:pt x="1709058" y="506994"/>
                </a:cubicBezTo>
                <a:cubicBezTo>
                  <a:pt x="1689911" y="583586"/>
                  <a:pt x="1715995" y="505643"/>
                  <a:pt x="1672844" y="570368"/>
                </a:cubicBezTo>
                <a:cubicBezTo>
                  <a:pt x="1667550" y="578308"/>
                  <a:pt x="1668059" y="588992"/>
                  <a:pt x="1663791" y="597528"/>
                </a:cubicBezTo>
                <a:cubicBezTo>
                  <a:pt x="1658925" y="607260"/>
                  <a:pt x="1650550" y="614957"/>
                  <a:pt x="1645684" y="624689"/>
                </a:cubicBezTo>
                <a:cubicBezTo>
                  <a:pt x="1619479" y="677098"/>
                  <a:pt x="1660956" y="627522"/>
                  <a:pt x="1609470" y="679010"/>
                </a:cubicBezTo>
                <a:cubicBezTo>
                  <a:pt x="1596515" y="717875"/>
                  <a:pt x="1593238" y="736241"/>
                  <a:pt x="1573256" y="769544"/>
                </a:cubicBezTo>
                <a:cubicBezTo>
                  <a:pt x="1562060" y="788205"/>
                  <a:pt x="1537042" y="823865"/>
                  <a:pt x="1537042" y="823865"/>
                </a:cubicBezTo>
                <a:cubicBezTo>
                  <a:pt x="1515494" y="888508"/>
                  <a:pt x="1529522" y="862305"/>
                  <a:pt x="1500828" y="905346"/>
                </a:cubicBezTo>
                <a:cubicBezTo>
                  <a:pt x="1497810" y="914400"/>
                  <a:pt x="1496043" y="923971"/>
                  <a:pt x="1491775" y="932507"/>
                </a:cubicBezTo>
                <a:cubicBezTo>
                  <a:pt x="1486909" y="942239"/>
                  <a:pt x="1477954" y="949666"/>
                  <a:pt x="1473668" y="959667"/>
                </a:cubicBezTo>
                <a:cubicBezTo>
                  <a:pt x="1468766" y="971104"/>
                  <a:pt x="1469515" y="984444"/>
                  <a:pt x="1464614" y="995881"/>
                </a:cubicBezTo>
                <a:cubicBezTo>
                  <a:pt x="1460328" y="1005882"/>
                  <a:pt x="1451374" y="1013309"/>
                  <a:pt x="1446508" y="1023041"/>
                </a:cubicBezTo>
                <a:cubicBezTo>
                  <a:pt x="1409030" y="1097998"/>
                  <a:pt x="1471232" y="999536"/>
                  <a:pt x="1419347" y="1077362"/>
                </a:cubicBezTo>
                <a:cubicBezTo>
                  <a:pt x="1405016" y="1134688"/>
                  <a:pt x="1417196" y="1103224"/>
                  <a:pt x="1374080" y="1167897"/>
                </a:cubicBezTo>
                <a:cubicBezTo>
                  <a:pt x="1368044" y="1176950"/>
                  <a:pt x="1366295" y="1191616"/>
                  <a:pt x="1355973" y="1195057"/>
                </a:cubicBezTo>
                <a:lnTo>
                  <a:pt x="1328812" y="1204111"/>
                </a:lnTo>
                <a:cubicBezTo>
                  <a:pt x="1322777" y="1213164"/>
                  <a:pt x="1319202" y="1224474"/>
                  <a:pt x="1310706" y="1231271"/>
                </a:cubicBezTo>
                <a:cubicBezTo>
                  <a:pt x="1303254" y="1237233"/>
                  <a:pt x="1291831" y="1235589"/>
                  <a:pt x="1283545" y="1240324"/>
                </a:cubicBezTo>
                <a:cubicBezTo>
                  <a:pt x="1270444" y="1247810"/>
                  <a:pt x="1258788" y="1257665"/>
                  <a:pt x="1247331" y="1267485"/>
                </a:cubicBezTo>
                <a:cubicBezTo>
                  <a:pt x="1237610" y="1275817"/>
                  <a:pt x="1230007" y="1286449"/>
                  <a:pt x="1220171" y="1294645"/>
                </a:cubicBezTo>
                <a:cubicBezTo>
                  <a:pt x="1211812" y="1301611"/>
                  <a:pt x="1201369" y="1305786"/>
                  <a:pt x="1193010" y="1312752"/>
                </a:cubicBezTo>
                <a:cubicBezTo>
                  <a:pt x="1183174" y="1320949"/>
                  <a:pt x="1175686" y="1331716"/>
                  <a:pt x="1165850" y="1339913"/>
                </a:cubicBezTo>
                <a:cubicBezTo>
                  <a:pt x="1142449" y="1359414"/>
                  <a:pt x="1138751" y="1358000"/>
                  <a:pt x="1111529" y="1367073"/>
                </a:cubicBezTo>
                <a:cubicBezTo>
                  <a:pt x="1102476" y="1373109"/>
                  <a:pt x="1094312" y="1380761"/>
                  <a:pt x="1084369" y="1385180"/>
                </a:cubicBezTo>
                <a:cubicBezTo>
                  <a:pt x="1066928" y="1392932"/>
                  <a:pt x="1048155" y="1397251"/>
                  <a:pt x="1030048" y="1403287"/>
                </a:cubicBezTo>
                <a:cubicBezTo>
                  <a:pt x="1020995" y="1406305"/>
                  <a:pt x="1012246" y="1410468"/>
                  <a:pt x="1002888" y="1412340"/>
                </a:cubicBezTo>
                <a:cubicBezTo>
                  <a:pt x="987799" y="1415358"/>
                  <a:pt x="972466" y="1417345"/>
                  <a:pt x="957620" y="1421394"/>
                </a:cubicBezTo>
                <a:cubicBezTo>
                  <a:pt x="939206" y="1426416"/>
                  <a:pt x="921407" y="1433465"/>
                  <a:pt x="903300" y="1439501"/>
                </a:cubicBezTo>
                <a:lnTo>
                  <a:pt x="876139" y="1448554"/>
                </a:lnTo>
                <a:cubicBezTo>
                  <a:pt x="867086" y="1451572"/>
                  <a:pt x="858509" y="1457106"/>
                  <a:pt x="848979" y="1457608"/>
                </a:cubicBezTo>
                <a:lnTo>
                  <a:pt x="676963" y="1466661"/>
                </a:lnTo>
                <a:cubicBezTo>
                  <a:pt x="646785" y="1472697"/>
                  <a:pt x="615625" y="1475036"/>
                  <a:pt x="586428" y="1484768"/>
                </a:cubicBezTo>
                <a:cubicBezTo>
                  <a:pt x="577375" y="1487786"/>
                  <a:pt x="568715" y="1492471"/>
                  <a:pt x="559268" y="1493821"/>
                </a:cubicBezTo>
                <a:cubicBezTo>
                  <a:pt x="526270" y="1498535"/>
                  <a:pt x="492876" y="1499857"/>
                  <a:pt x="459680" y="1502875"/>
                </a:cubicBezTo>
                <a:cubicBezTo>
                  <a:pt x="423861" y="1510038"/>
                  <a:pt x="387525" y="1518175"/>
                  <a:pt x="351038" y="1520982"/>
                </a:cubicBezTo>
                <a:cubicBezTo>
                  <a:pt x="332984" y="1522371"/>
                  <a:pt x="-359659" y="1520982"/>
                  <a:pt x="251450" y="15209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Right Arrow 35"/>
          <p:cNvSpPr/>
          <p:nvPr/>
        </p:nvSpPr>
        <p:spPr>
          <a:xfrm rot="8844048">
            <a:off x="5019323" y="2096841"/>
            <a:ext cx="1263080" cy="681096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Right Arrow 37"/>
          <p:cNvSpPr/>
          <p:nvPr/>
        </p:nvSpPr>
        <p:spPr>
          <a:xfrm rot="12755952" flipV="1">
            <a:off x="5046649" y="3876490"/>
            <a:ext cx="1263080" cy="681096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12" name="Group 111"/>
          <p:cNvGrpSpPr/>
          <p:nvPr/>
        </p:nvGrpSpPr>
        <p:grpSpPr>
          <a:xfrm>
            <a:off x="6448596" y="1372924"/>
            <a:ext cx="1889314" cy="1267366"/>
            <a:chOff x="1059873" y="2763982"/>
            <a:chExt cx="1672936" cy="1122218"/>
          </a:xfrm>
        </p:grpSpPr>
        <p:sp>
          <p:nvSpPr>
            <p:cNvPr id="113" name="Rectangle 112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115" name="Straight Arrow Connector 114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6" name="Group 115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4" name="Title 1"/>
          <p:cNvSpPr txBox="1">
            <a:spLocks/>
          </p:cNvSpPr>
          <p:nvPr/>
        </p:nvSpPr>
        <p:spPr>
          <a:xfrm>
            <a:off x="169128" y="5512400"/>
            <a:ext cx="45305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400" dirty="0" smtClean="0"/>
              <a:t>Note: technically answers a “predict” question, but produces hypothesis tests along the way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40964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One sample t-test</a:t>
            </a:r>
            <a:endParaRPr lang="en-AU" dirty="0"/>
          </a:p>
        </p:txBody>
      </p:sp>
      <p:grpSp>
        <p:nvGrpSpPr>
          <p:cNvPr id="42" name="Group 41"/>
          <p:cNvGrpSpPr/>
          <p:nvPr/>
        </p:nvGrpSpPr>
        <p:grpSpPr>
          <a:xfrm>
            <a:off x="2525524" y="2580238"/>
            <a:ext cx="2311835" cy="1550796"/>
            <a:chOff x="1059873" y="2763982"/>
            <a:chExt cx="1672936" cy="1122218"/>
          </a:xfrm>
        </p:grpSpPr>
        <p:sp>
          <p:nvSpPr>
            <p:cNvPr id="4" name="Rectangle 3"/>
            <p:cNvSpPr/>
            <p:nvPr/>
          </p:nvSpPr>
          <p:spPr>
            <a:xfrm>
              <a:off x="1059873" y="2763982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252104" y="3319470"/>
              <a:ext cx="1288473" cy="93768"/>
              <a:chOff x="1278082" y="3594051"/>
              <a:chExt cx="1288473" cy="93768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278082" y="3640935"/>
                <a:ext cx="128847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>
                <a:off x="1423555" y="3594051"/>
                <a:ext cx="914400" cy="93768"/>
                <a:chOff x="1423555" y="3537026"/>
                <a:chExt cx="914400" cy="207818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423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75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7283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8807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0331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1855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337955" y="3537026"/>
                  <a:ext cx="0" cy="2078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Freeform 38"/>
          <p:cNvSpPr/>
          <p:nvPr/>
        </p:nvSpPr>
        <p:spPr>
          <a:xfrm>
            <a:off x="2865301" y="4265231"/>
            <a:ext cx="1390509" cy="439775"/>
          </a:xfrm>
          <a:custGeom>
            <a:avLst/>
            <a:gdLst>
              <a:gd name="connsiteX0" fmla="*/ 251450 w 4017692"/>
              <a:gd name="connsiteY0" fmla="*/ 1520982 h 1521599"/>
              <a:gd name="connsiteX1" fmla="*/ 4017692 w 4017692"/>
              <a:gd name="connsiteY1" fmla="*/ 1520982 h 1521599"/>
              <a:gd name="connsiteX2" fmla="*/ 3927157 w 4017692"/>
              <a:gd name="connsiteY2" fmla="*/ 1511928 h 1521599"/>
              <a:gd name="connsiteX3" fmla="*/ 3881890 w 4017692"/>
              <a:gd name="connsiteY3" fmla="*/ 1502875 h 1521599"/>
              <a:gd name="connsiteX4" fmla="*/ 3691767 w 4017692"/>
              <a:gd name="connsiteY4" fmla="*/ 1493821 h 1521599"/>
              <a:gd name="connsiteX5" fmla="*/ 3565018 w 4017692"/>
              <a:gd name="connsiteY5" fmla="*/ 1484768 h 1521599"/>
              <a:gd name="connsiteX6" fmla="*/ 3492591 w 4017692"/>
              <a:gd name="connsiteY6" fmla="*/ 1466661 h 1521599"/>
              <a:gd name="connsiteX7" fmla="*/ 3456377 w 4017692"/>
              <a:gd name="connsiteY7" fmla="*/ 1457608 h 1521599"/>
              <a:gd name="connsiteX8" fmla="*/ 3402056 w 4017692"/>
              <a:gd name="connsiteY8" fmla="*/ 1439501 h 1521599"/>
              <a:gd name="connsiteX9" fmla="*/ 3293414 w 4017692"/>
              <a:gd name="connsiteY9" fmla="*/ 1412340 h 1521599"/>
              <a:gd name="connsiteX10" fmla="*/ 3220987 w 4017692"/>
              <a:gd name="connsiteY10" fmla="*/ 1394233 h 1521599"/>
              <a:gd name="connsiteX11" fmla="*/ 3184773 w 4017692"/>
              <a:gd name="connsiteY11" fmla="*/ 1385180 h 1521599"/>
              <a:gd name="connsiteX12" fmla="*/ 3130452 w 4017692"/>
              <a:gd name="connsiteY12" fmla="*/ 1367073 h 1521599"/>
              <a:gd name="connsiteX13" fmla="*/ 3103292 w 4017692"/>
              <a:gd name="connsiteY13" fmla="*/ 1339913 h 1521599"/>
              <a:gd name="connsiteX14" fmla="*/ 3076131 w 4017692"/>
              <a:gd name="connsiteY14" fmla="*/ 1321806 h 1521599"/>
              <a:gd name="connsiteX15" fmla="*/ 3067078 w 4017692"/>
              <a:gd name="connsiteY15" fmla="*/ 1294645 h 1521599"/>
              <a:gd name="connsiteX16" fmla="*/ 3012757 w 4017692"/>
              <a:gd name="connsiteY16" fmla="*/ 1240324 h 1521599"/>
              <a:gd name="connsiteX17" fmla="*/ 2967490 w 4017692"/>
              <a:gd name="connsiteY17" fmla="*/ 1176950 h 1521599"/>
              <a:gd name="connsiteX18" fmla="*/ 2949383 w 4017692"/>
              <a:gd name="connsiteY18" fmla="*/ 1149790 h 1521599"/>
              <a:gd name="connsiteX19" fmla="*/ 2922222 w 4017692"/>
              <a:gd name="connsiteY19" fmla="*/ 1131683 h 1521599"/>
              <a:gd name="connsiteX20" fmla="*/ 2886009 w 4017692"/>
              <a:gd name="connsiteY20" fmla="*/ 1077362 h 1521599"/>
              <a:gd name="connsiteX21" fmla="*/ 2849795 w 4017692"/>
              <a:gd name="connsiteY21" fmla="*/ 1023041 h 1521599"/>
              <a:gd name="connsiteX22" fmla="*/ 2813581 w 4017692"/>
              <a:gd name="connsiteY22" fmla="*/ 932507 h 1521599"/>
              <a:gd name="connsiteX23" fmla="*/ 2795474 w 4017692"/>
              <a:gd name="connsiteY23" fmla="*/ 905346 h 1521599"/>
              <a:gd name="connsiteX24" fmla="*/ 2768313 w 4017692"/>
              <a:gd name="connsiteY24" fmla="*/ 851025 h 1521599"/>
              <a:gd name="connsiteX25" fmla="*/ 2723046 w 4017692"/>
              <a:gd name="connsiteY25" fmla="*/ 769544 h 1521599"/>
              <a:gd name="connsiteX26" fmla="*/ 2704939 w 4017692"/>
              <a:gd name="connsiteY26" fmla="*/ 733330 h 1521599"/>
              <a:gd name="connsiteX27" fmla="*/ 2695886 w 4017692"/>
              <a:gd name="connsiteY27" fmla="*/ 697117 h 1521599"/>
              <a:gd name="connsiteX28" fmla="*/ 2650618 w 4017692"/>
              <a:gd name="connsiteY28" fmla="*/ 624689 h 1521599"/>
              <a:gd name="connsiteX29" fmla="*/ 2632511 w 4017692"/>
              <a:gd name="connsiteY29" fmla="*/ 579421 h 1521599"/>
              <a:gd name="connsiteX30" fmla="*/ 2596298 w 4017692"/>
              <a:gd name="connsiteY30" fmla="*/ 525101 h 1521599"/>
              <a:gd name="connsiteX31" fmla="*/ 2587244 w 4017692"/>
              <a:gd name="connsiteY31" fmla="*/ 497940 h 1521599"/>
              <a:gd name="connsiteX32" fmla="*/ 2578191 w 4017692"/>
              <a:gd name="connsiteY32" fmla="*/ 461726 h 1521599"/>
              <a:gd name="connsiteX33" fmla="*/ 2560084 w 4017692"/>
              <a:gd name="connsiteY33" fmla="*/ 434566 h 1521599"/>
              <a:gd name="connsiteX34" fmla="*/ 2541977 w 4017692"/>
              <a:gd name="connsiteY34" fmla="*/ 371192 h 1521599"/>
              <a:gd name="connsiteX35" fmla="*/ 2523870 w 4017692"/>
              <a:gd name="connsiteY35" fmla="*/ 344031 h 1521599"/>
              <a:gd name="connsiteX36" fmla="*/ 2514816 w 4017692"/>
              <a:gd name="connsiteY36" fmla="*/ 316871 h 1521599"/>
              <a:gd name="connsiteX37" fmla="*/ 2496710 w 4017692"/>
              <a:gd name="connsiteY37" fmla="*/ 289711 h 1521599"/>
              <a:gd name="connsiteX38" fmla="*/ 2487656 w 4017692"/>
              <a:gd name="connsiteY38" fmla="*/ 262550 h 1521599"/>
              <a:gd name="connsiteX39" fmla="*/ 2469549 w 4017692"/>
              <a:gd name="connsiteY39" fmla="*/ 235390 h 1521599"/>
              <a:gd name="connsiteX40" fmla="*/ 2415228 w 4017692"/>
              <a:gd name="connsiteY40" fmla="*/ 172016 h 1521599"/>
              <a:gd name="connsiteX41" fmla="*/ 2406175 w 4017692"/>
              <a:gd name="connsiteY41" fmla="*/ 144855 h 1521599"/>
              <a:gd name="connsiteX42" fmla="*/ 2379014 w 4017692"/>
              <a:gd name="connsiteY42" fmla="*/ 117695 h 1521599"/>
              <a:gd name="connsiteX43" fmla="*/ 2324694 w 4017692"/>
              <a:gd name="connsiteY43" fmla="*/ 90534 h 1521599"/>
              <a:gd name="connsiteX44" fmla="*/ 2297533 w 4017692"/>
              <a:gd name="connsiteY44" fmla="*/ 63374 h 1521599"/>
              <a:gd name="connsiteX45" fmla="*/ 2243212 w 4017692"/>
              <a:gd name="connsiteY45" fmla="*/ 45267 h 1521599"/>
              <a:gd name="connsiteX46" fmla="*/ 2225106 w 4017692"/>
              <a:gd name="connsiteY46" fmla="*/ 18107 h 1521599"/>
              <a:gd name="connsiteX47" fmla="*/ 2170785 w 4017692"/>
              <a:gd name="connsiteY47" fmla="*/ 0 h 1521599"/>
              <a:gd name="connsiteX48" fmla="*/ 2016876 w 4017692"/>
              <a:gd name="connsiteY48" fmla="*/ 9053 h 1521599"/>
              <a:gd name="connsiteX49" fmla="*/ 1998769 w 4017692"/>
              <a:gd name="connsiteY49" fmla="*/ 36214 h 1521599"/>
              <a:gd name="connsiteX50" fmla="*/ 1971609 w 4017692"/>
              <a:gd name="connsiteY50" fmla="*/ 54320 h 1521599"/>
              <a:gd name="connsiteX51" fmla="*/ 1953502 w 4017692"/>
              <a:gd name="connsiteY51" fmla="*/ 81481 h 1521599"/>
              <a:gd name="connsiteX52" fmla="*/ 1926341 w 4017692"/>
              <a:gd name="connsiteY52" fmla="*/ 99588 h 1521599"/>
              <a:gd name="connsiteX53" fmla="*/ 1917288 w 4017692"/>
              <a:gd name="connsiteY53" fmla="*/ 126748 h 1521599"/>
              <a:gd name="connsiteX54" fmla="*/ 1881074 w 4017692"/>
              <a:gd name="connsiteY54" fmla="*/ 153909 h 1521599"/>
              <a:gd name="connsiteX55" fmla="*/ 1872020 w 4017692"/>
              <a:gd name="connsiteY55" fmla="*/ 199176 h 1521599"/>
              <a:gd name="connsiteX56" fmla="*/ 1844860 w 4017692"/>
              <a:gd name="connsiteY56" fmla="*/ 217283 h 1521599"/>
              <a:gd name="connsiteX57" fmla="*/ 1781486 w 4017692"/>
              <a:gd name="connsiteY57" fmla="*/ 316871 h 1521599"/>
              <a:gd name="connsiteX58" fmla="*/ 1763379 w 4017692"/>
              <a:gd name="connsiteY58" fmla="*/ 371192 h 1521599"/>
              <a:gd name="connsiteX59" fmla="*/ 1754325 w 4017692"/>
              <a:gd name="connsiteY59" fmla="*/ 398352 h 1521599"/>
              <a:gd name="connsiteX60" fmla="*/ 1745272 w 4017692"/>
              <a:gd name="connsiteY60" fmla="*/ 425513 h 1521599"/>
              <a:gd name="connsiteX61" fmla="*/ 1709058 w 4017692"/>
              <a:gd name="connsiteY61" fmla="*/ 506994 h 1521599"/>
              <a:gd name="connsiteX62" fmla="*/ 1672844 w 4017692"/>
              <a:gd name="connsiteY62" fmla="*/ 570368 h 1521599"/>
              <a:gd name="connsiteX63" fmla="*/ 1663791 w 4017692"/>
              <a:gd name="connsiteY63" fmla="*/ 597528 h 1521599"/>
              <a:gd name="connsiteX64" fmla="*/ 1645684 w 4017692"/>
              <a:gd name="connsiteY64" fmla="*/ 624689 h 1521599"/>
              <a:gd name="connsiteX65" fmla="*/ 1609470 w 4017692"/>
              <a:gd name="connsiteY65" fmla="*/ 679010 h 1521599"/>
              <a:gd name="connsiteX66" fmla="*/ 1573256 w 4017692"/>
              <a:gd name="connsiteY66" fmla="*/ 769544 h 1521599"/>
              <a:gd name="connsiteX67" fmla="*/ 1537042 w 4017692"/>
              <a:gd name="connsiteY67" fmla="*/ 823865 h 1521599"/>
              <a:gd name="connsiteX68" fmla="*/ 1500828 w 4017692"/>
              <a:gd name="connsiteY68" fmla="*/ 905346 h 1521599"/>
              <a:gd name="connsiteX69" fmla="*/ 1491775 w 4017692"/>
              <a:gd name="connsiteY69" fmla="*/ 932507 h 1521599"/>
              <a:gd name="connsiteX70" fmla="*/ 1473668 w 4017692"/>
              <a:gd name="connsiteY70" fmla="*/ 959667 h 1521599"/>
              <a:gd name="connsiteX71" fmla="*/ 1464614 w 4017692"/>
              <a:gd name="connsiteY71" fmla="*/ 995881 h 1521599"/>
              <a:gd name="connsiteX72" fmla="*/ 1446508 w 4017692"/>
              <a:gd name="connsiteY72" fmla="*/ 1023041 h 1521599"/>
              <a:gd name="connsiteX73" fmla="*/ 1419347 w 4017692"/>
              <a:gd name="connsiteY73" fmla="*/ 1077362 h 1521599"/>
              <a:gd name="connsiteX74" fmla="*/ 1374080 w 4017692"/>
              <a:gd name="connsiteY74" fmla="*/ 1167897 h 1521599"/>
              <a:gd name="connsiteX75" fmla="*/ 1355973 w 4017692"/>
              <a:gd name="connsiteY75" fmla="*/ 1195057 h 1521599"/>
              <a:gd name="connsiteX76" fmla="*/ 1328812 w 4017692"/>
              <a:gd name="connsiteY76" fmla="*/ 1204111 h 1521599"/>
              <a:gd name="connsiteX77" fmla="*/ 1310706 w 4017692"/>
              <a:gd name="connsiteY77" fmla="*/ 1231271 h 1521599"/>
              <a:gd name="connsiteX78" fmla="*/ 1283545 w 4017692"/>
              <a:gd name="connsiteY78" fmla="*/ 1240324 h 1521599"/>
              <a:gd name="connsiteX79" fmla="*/ 1247331 w 4017692"/>
              <a:gd name="connsiteY79" fmla="*/ 1267485 h 1521599"/>
              <a:gd name="connsiteX80" fmla="*/ 1220171 w 4017692"/>
              <a:gd name="connsiteY80" fmla="*/ 1294645 h 1521599"/>
              <a:gd name="connsiteX81" fmla="*/ 1193010 w 4017692"/>
              <a:gd name="connsiteY81" fmla="*/ 1312752 h 1521599"/>
              <a:gd name="connsiteX82" fmla="*/ 1165850 w 4017692"/>
              <a:gd name="connsiteY82" fmla="*/ 1339913 h 1521599"/>
              <a:gd name="connsiteX83" fmla="*/ 1111529 w 4017692"/>
              <a:gd name="connsiteY83" fmla="*/ 1367073 h 1521599"/>
              <a:gd name="connsiteX84" fmla="*/ 1084369 w 4017692"/>
              <a:gd name="connsiteY84" fmla="*/ 1385180 h 1521599"/>
              <a:gd name="connsiteX85" fmla="*/ 1030048 w 4017692"/>
              <a:gd name="connsiteY85" fmla="*/ 1403287 h 1521599"/>
              <a:gd name="connsiteX86" fmla="*/ 1002888 w 4017692"/>
              <a:gd name="connsiteY86" fmla="*/ 1412340 h 1521599"/>
              <a:gd name="connsiteX87" fmla="*/ 957620 w 4017692"/>
              <a:gd name="connsiteY87" fmla="*/ 1421394 h 1521599"/>
              <a:gd name="connsiteX88" fmla="*/ 903300 w 4017692"/>
              <a:gd name="connsiteY88" fmla="*/ 1439501 h 1521599"/>
              <a:gd name="connsiteX89" fmla="*/ 876139 w 4017692"/>
              <a:gd name="connsiteY89" fmla="*/ 1448554 h 1521599"/>
              <a:gd name="connsiteX90" fmla="*/ 848979 w 4017692"/>
              <a:gd name="connsiteY90" fmla="*/ 1457608 h 1521599"/>
              <a:gd name="connsiteX91" fmla="*/ 676963 w 4017692"/>
              <a:gd name="connsiteY91" fmla="*/ 1466661 h 1521599"/>
              <a:gd name="connsiteX92" fmla="*/ 586428 w 4017692"/>
              <a:gd name="connsiteY92" fmla="*/ 1484768 h 1521599"/>
              <a:gd name="connsiteX93" fmla="*/ 559268 w 4017692"/>
              <a:gd name="connsiteY93" fmla="*/ 1493821 h 1521599"/>
              <a:gd name="connsiteX94" fmla="*/ 459680 w 4017692"/>
              <a:gd name="connsiteY94" fmla="*/ 1502875 h 1521599"/>
              <a:gd name="connsiteX95" fmla="*/ 351038 w 4017692"/>
              <a:gd name="connsiteY95" fmla="*/ 1520982 h 1521599"/>
              <a:gd name="connsiteX96" fmla="*/ 251450 w 4017692"/>
              <a:gd name="connsiteY96" fmla="*/ 1520982 h 152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017692" h="1521599">
                <a:moveTo>
                  <a:pt x="251450" y="1520982"/>
                </a:moveTo>
                <a:lnTo>
                  <a:pt x="4017692" y="1520982"/>
                </a:lnTo>
                <a:cubicBezTo>
                  <a:pt x="3987514" y="1517964"/>
                  <a:pt x="3957220" y="1515936"/>
                  <a:pt x="3927157" y="1511928"/>
                </a:cubicBezTo>
                <a:cubicBezTo>
                  <a:pt x="3911904" y="1509894"/>
                  <a:pt x="3897232" y="1504055"/>
                  <a:pt x="3881890" y="1502875"/>
                </a:cubicBezTo>
                <a:cubicBezTo>
                  <a:pt x="3818631" y="1498009"/>
                  <a:pt x="3755110" y="1497441"/>
                  <a:pt x="3691767" y="1493821"/>
                </a:cubicBezTo>
                <a:cubicBezTo>
                  <a:pt x="3649479" y="1491405"/>
                  <a:pt x="3607268" y="1487786"/>
                  <a:pt x="3565018" y="1484768"/>
                </a:cubicBezTo>
                <a:cubicBezTo>
                  <a:pt x="3472973" y="1466360"/>
                  <a:pt x="3557556" y="1485223"/>
                  <a:pt x="3492591" y="1466661"/>
                </a:cubicBezTo>
                <a:cubicBezTo>
                  <a:pt x="3480627" y="1463243"/>
                  <a:pt x="3468295" y="1461183"/>
                  <a:pt x="3456377" y="1457608"/>
                </a:cubicBezTo>
                <a:cubicBezTo>
                  <a:pt x="3438095" y="1452124"/>
                  <a:pt x="3402056" y="1439501"/>
                  <a:pt x="3402056" y="1439501"/>
                </a:cubicBezTo>
                <a:cubicBezTo>
                  <a:pt x="3347258" y="1402969"/>
                  <a:pt x="3398016" y="1430800"/>
                  <a:pt x="3293414" y="1412340"/>
                </a:cubicBezTo>
                <a:cubicBezTo>
                  <a:pt x="3268907" y="1408015"/>
                  <a:pt x="3245129" y="1400269"/>
                  <a:pt x="3220987" y="1394233"/>
                </a:cubicBezTo>
                <a:cubicBezTo>
                  <a:pt x="3208916" y="1391215"/>
                  <a:pt x="3196577" y="1389115"/>
                  <a:pt x="3184773" y="1385180"/>
                </a:cubicBezTo>
                <a:lnTo>
                  <a:pt x="3130452" y="1367073"/>
                </a:lnTo>
                <a:cubicBezTo>
                  <a:pt x="3121399" y="1358020"/>
                  <a:pt x="3113128" y="1348109"/>
                  <a:pt x="3103292" y="1339913"/>
                </a:cubicBezTo>
                <a:cubicBezTo>
                  <a:pt x="3094933" y="1332947"/>
                  <a:pt x="3082928" y="1330303"/>
                  <a:pt x="3076131" y="1321806"/>
                </a:cubicBezTo>
                <a:cubicBezTo>
                  <a:pt x="3070169" y="1314354"/>
                  <a:pt x="3072937" y="1302178"/>
                  <a:pt x="3067078" y="1294645"/>
                </a:cubicBezTo>
                <a:cubicBezTo>
                  <a:pt x="3051357" y="1274432"/>
                  <a:pt x="3026961" y="1261630"/>
                  <a:pt x="3012757" y="1240324"/>
                </a:cubicBezTo>
                <a:cubicBezTo>
                  <a:pt x="2970084" y="1176316"/>
                  <a:pt x="3023638" y="1255557"/>
                  <a:pt x="2967490" y="1176950"/>
                </a:cubicBezTo>
                <a:cubicBezTo>
                  <a:pt x="2961166" y="1168096"/>
                  <a:pt x="2957077" y="1157484"/>
                  <a:pt x="2949383" y="1149790"/>
                </a:cubicBezTo>
                <a:cubicBezTo>
                  <a:pt x="2941689" y="1142096"/>
                  <a:pt x="2931276" y="1137719"/>
                  <a:pt x="2922222" y="1131683"/>
                </a:cubicBezTo>
                <a:cubicBezTo>
                  <a:pt x="2900698" y="1067105"/>
                  <a:pt x="2931217" y="1145173"/>
                  <a:pt x="2886009" y="1077362"/>
                </a:cubicBezTo>
                <a:cubicBezTo>
                  <a:pt x="2833597" y="998745"/>
                  <a:pt x="2936442" y="1109692"/>
                  <a:pt x="2849795" y="1023041"/>
                </a:cubicBezTo>
                <a:cubicBezTo>
                  <a:pt x="2834955" y="978520"/>
                  <a:pt x="2834896" y="969808"/>
                  <a:pt x="2813581" y="932507"/>
                </a:cubicBezTo>
                <a:cubicBezTo>
                  <a:pt x="2808182" y="923060"/>
                  <a:pt x="2800340" y="915078"/>
                  <a:pt x="2795474" y="905346"/>
                </a:cubicBezTo>
                <a:cubicBezTo>
                  <a:pt x="2757990" y="830379"/>
                  <a:pt x="2820206" y="928866"/>
                  <a:pt x="2768313" y="851025"/>
                </a:cubicBezTo>
                <a:cubicBezTo>
                  <a:pt x="2743279" y="775919"/>
                  <a:pt x="2785305" y="894062"/>
                  <a:pt x="2723046" y="769544"/>
                </a:cubicBezTo>
                <a:lnTo>
                  <a:pt x="2704939" y="733330"/>
                </a:lnTo>
                <a:cubicBezTo>
                  <a:pt x="2701921" y="721259"/>
                  <a:pt x="2700939" y="708487"/>
                  <a:pt x="2695886" y="697117"/>
                </a:cubicBezTo>
                <a:cubicBezTo>
                  <a:pt x="2649419" y="592566"/>
                  <a:pt x="2686962" y="697378"/>
                  <a:pt x="2650618" y="624689"/>
                </a:cubicBezTo>
                <a:cubicBezTo>
                  <a:pt x="2643350" y="610153"/>
                  <a:pt x="2640293" y="593688"/>
                  <a:pt x="2632511" y="579421"/>
                </a:cubicBezTo>
                <a:cubicBezTo>
                  <a:pt x="2622091" y="560317"/>
                  <a:pt x="2603180" y="545746"/>
                  <a:pt x="2596298" y="525101"/>
                </a:cubicBezTo>
                <a:cubicBezTo>
                  <a:pt x="2593280" y="516047"/>
                  <a:pt x="2589866" y="507116"/>
                  <a:pt x="2587244" y="497940"/>
                </a:cubicBezTo>
                <a:cubicBezTo>
                  <a:pt x="2583826" y="485976"/>
                  <a:pt x="2583092" y="473163"/>
                  <a:pt x="2578191" y="461726"/>
                </a:cubicBezTo>
                <a:cubicBezTo>
                  <a:pt x="2573905" y="451725"/>
                  <a:pt x="2566120" y="443619"/>
                  <a:pt x="2560084" y="434566"/>
                </a:cubicBezTo>
                <a:cubicBezTo>
                  <a:pt x="2557184" y="422967"/>
                  <a:pt x="2548470" y="384177"/>
                  <a:pt x="2541977" y="371192"/>
                </a:cubicBezTo>
                <a:cubicBezTo>
                  <a:pt x="2537111" y="361460"/>
                  <a:pt x="2528736" y="353763"/>
                  <a:pt x="2523870" y="344031"/>
                </a:cubicBezTo>
                <a:cubicBezTo>
                  <a:pt x="2519602" y="335495"/>
                  <a:pt x="2519084" y="325407"/>
                  <a:pt x="2514816" y="316871"/>
                </a:cubicBezTo>
                <a:cubicBezTo>
                  <a:pt x="2509950" y="307139"/>
                  <a:pt x="2501576" y="299443"/>
                  <a:pt x="2496710" y="289711"/>
                </a:cubicBezTo>
                <a:cubicBezTo>
                  <a:pt x="2492442" y="281175"/>
                  <a:pt x="2491924" y="271086"/>
                  <a:pt x="2487656" y="262550"/>
                </a:cubicBezTo>
                <a:cubicBezTo>
                  <a:pt x="2482790" y="252818"/>
                  <a:pt x="2475873" y="244244"/>
                  <a:pt x="2469549" y="235390"/>
                </a:cubicBezTo>
                <a:cubicBezTo>
                  <a:pt x="2440512" y="194738"/>
                  <a:pt x="2448133" y="204920"/>
                  <a:pt x="2415228" y="172016"/>
                </a:cubicBezTo>
                <a:cubicBezTo>
                  <a:pt x="2412210" y="162962"/>
                  <a:pt x="2411469" y="152796"/>
                  <a:pt x="2406175" y="144855"/>
                </a:cubicBezTo>
                <a:cubicBezTo>
                  <a:pt x="2399073" y="134202"/>
                  <a:pt x="2389667" y="124797"/>
                  <a:pt x="2379014" y="117695"/>
                </a:cubicBezTo>
                <a:cubicBezTo>
                  <a:pt x="2297351" y="63253"/>
                  <a:pt x="2410168" y="161761"/>
                  <a:pt x="2324694" y="90534"/>
                </a:cubicBezTo>
                <a:cubicBezTo>
                  <a:pt x="2314858" y="82337"/>
                  <a:pt x="2308725" y="69592"/>
                  <a:pt x="2297533" y="63374"/>
                </a:cubicBezTo>
                <a:cubicBezTo>
                  <a:pt x="2280848" y="54105"/>
                  <a:pt x="2243212" y="45267"/>
                  <a:pt x="2243212" y="45267"/>
                </a:cubicBezTo>
                <a:cubicBezTo>
                  <a:pt x="2237177" y="36214"/>
                  <a:pt x="2234333" y="23874"/>
                  <a:pt x="2225106" y="18107"/>
                </a:cubicBezTo>
                <a:cubicBezTo>
                  <a:pt x="2208921" y="7991"/>
                  <a:pt x="2170785" y="0"/>
                  <a:pt x="2170785" y="0"/>
                </a:cubicBezTo>
                <a:cubicBezTo>
                  <a:pt x="2119482" y="3018"/>
                  <a:pt x="2067165" y="-1534"/>
                  <a:pt x="2016876" y="9053"/>
                </a:cubicBezTo>
                <a:cubicBezTo>
                  <a:pt x="2006228" y="11295"/>
                  <a:pt x="2006463" y="28520"/>
                  <a:pt x="1998769" y="36214"/>
                </a:cubicBezTo>
                <a:cubicBezTo>
                  <a:pt x="1991075" y="43908"/>
                  <a:pt x="1980662" y="48285"/>
                  <a:pt x="1971609" y="54320"/>
                </a:cubicBezTo>
                <a:cubicBezTo>
                  <a:pt x="1965573" y="63374"/>
                  <a:pt x="1961196" y="73787"/>
                  <a:pt x="1953502" y="81481"/>
                </a:cubicBezTo>
                <a:cubicBezTo>
                  <a:pt x="1945808" y="89175"/>
                  <a:pt x="1933138" y="91091"/>
                  <a:pt x="1926341" y="99588"/>
                </a:cubicBezTo>
                <a:cubicBezTo>
                  <a:pt x="1920379" y="107040"/>
                  <a:pt x="1923397" y="119417"/>
                  <a:pt x="1917288" y="126748"/>
                </a:cubicBezTo>
                <a:cubicBezTo>
                  <a:pt x="1907628" y="138340"/>
                  <a:pt x="1893145" y="144855"/>
                  <a:pt x="1881074" y="153909"/>
                </a:cubicBezTo>
                <a:cubicBezTo>
                  <a:pt x="1878056" y="168998"/>
                  <a:pt x="1879655" y="185816"/>
                  <a:pt x="1872020" y="199176"/>
                </a:cubicBezTo>
                <a:cubicBezTo>
                  <a:pt x="1866622" y="208623"/>
                  <a:pt x="1852025" y="209094"/>
                  <a:pt x="1844860" y="217283"/>
                </a:cubicBezTo>
                <a:cubicBezTo>
                  <a:pt x="1838348" y="224725"/>
                  <a:pt x="1787933" y="302688"/>
                  <a:pt x="1781486" y="316871"/>
                </a:cubicBezTo>
                <a:cubicBezTo>
                  <a:pt x="1773588" y="334247"/>
                  <a:pt x="1769415" y="353085"/>
                  <a:pt x="1763379" y="371192"/>
                </a:cubicBezTo>
                <a:lnTo>
                  <a:pt x="1754325" y="398352"/>
                </a:lnTo>
                <a:cubicBezTo>
                  <a:pt x="1751307" y="407406"/>
                  <a:pt x="1748816" y="416652"/>
                  <a:pt x="1745272" y="425513"/>
                </a:cubicBezTo>
                <a:cubicBezTo>
                  <a:pt x="1722153" y="483311"/>
                  <a:pt x="1734433" y="456244"/>
                  <a:pt x="1709058" y="506994"/>
                </a:cubicBezTo>
                <a:cubicBezTo>
                  <a:pt x="1689911" y="583586"/>
                  <a:pt x="1715995" y="505643"/>
                  <a:pt x="1672844" y="570368"/>
                </a:cubicBezTo>
                <a:cubicBezTo>
                  <a:pt x="1667550" y="578308"/>
                  <a:pt x="1668059" y="588992"/>
                  <a:pt x="1663791" y="597528"/>
                </a:cubicBezTo>
                <a:cubicBezTo>
                  <a:pt x="1658925" y="607260"/>
                  <a:pt x="1650550" y="614957"/>
                  <a:pt x="1645684" y="624689"/>
                </a:cubicBezTo>
                <a:cubicBezTo>
                  <a:pt x="1619479" y="677098"/>
                  <a:pt x="1660956" y="627522"/>
                  <a:pt x="1609470" y="679010"/>
                </a:cubicBezTo>
                <a:cubicBezTo>
                  <a:pt x="1596515" y="717875"/>
                  <a:pt x="1593238" y="736241"/>
                  <a:pt x="1573256" y="769544"/>
                </a:cubicBezTo>
                <a:cubicBezTo>
                  <a:pt x="1562060" y="788205"/>
                  <a:pt x="1537042" y="823865"/>
                  <a:pt x="1537042" y="823865"/>
                </a:cubicBezTo>
                <a:cubicBezTo>
                  <a:pt x="1515494" y="888508"/>
                  <a:pt x="1529522" y="862305"/>
                  <a:pt x="1500828" y="905346"/>
                </a:cubicBezTo>
                <a:cubicBezTo>
                  <a:pt x="1497810" y="914400"/>
                  <a:pt x="1496043" y="923971"/>
                  <a:pt x="1491775" y="932507"/>
                </a:cubicBezTo>
                <a:cubicBezTo>
                  <a:pt x="1486909" y="942239"/>
                  <a:pt x="1477954" y="949666"/>
                  <a:pt x="1473668" y="959667"/>
                </a:cubicBezTo>
                <a:cubicBezTo>
                  <a:pt x="1468766" y="971104"/>
                  <a:pt x="1469515" y="984444"/>
                  <a:pt x="1464614" y="995881"/>
                </a:cubicBezTo>
                <a:cubicBezTo>
                  <a:pt x="1460328" y="1005882"/>
                  <a:pt x="1451374" y="1013309"/>
                  <a:pt x="1446508" y="1023041"/>
                </a:cubicBezTo>
                <a:cubicBezTo>
                  <a:pt x="1409030" y="1097998"/>
                  <a:pt x="1471232" y="999536"/>
                  <a:pt x="1419347" y="1077362"/>
                </a:cubicBezTo>
                <a:cubicBezTo>
                  <a:pt x="1405016" y="1134688"/>
                  <a:pt x="1417196" y="1103224"/>
                  <a:pt x="1374080" y="1167897"/>
                </a:cubicBezTo>
                <a:cubicBezTo>
                  <a:pt x="1368044" y="1176950"/>
                  <a:pt x="1366295" y="1191616"/>
                  <a:pt x="1355973" y="1195057"/>
                </a:cubicBezTo>
                <a:lnTo>
                  <a:pt x="1328812" y="1204111"/>
                </a:lnTo>
                <a:cubicBezTo>
                  <a:pt x="1322777" y="1213164"/>
                  <a:pt x="1319202" y="1224474"/>
                  <a:pt x="1310706" y="1231271"/>
                </a:cubicBezTo>
                <a:cubicBezTo>
                  <a:pt x="1303254" y="1237233"/>
                  <a:pt x="1291831" y="1235589"/>
                  <a:pt x="1283545" y="1240324"/>
                </a:cubicBezTo>
                <a:cubicBezTo>
                  <a:pt x="1270444" y="1247810"/>
                  <a:pt x="1258788" y="1257665"/>
                  <a:pt x="1247331" y="1267485"/>
                </a:cubicBezTo>
                <a:cubicBezTo>
                  <a:pt x="1237610" y="1275817"/>
                  <a:pt x="1230007" y="1286449"/>
                  <a:pt x="1220171" y="1294645"/>
                </a:cubicBezTo>
                <a:cubicBezTo>
                  <a:pt x="1211812" y="1301611"/>
                  <a:pt x="1201369" y="1305786"/>
                  <a:pt x="1193010" y="1312752"/>
                </a:cubicBezTo>
                <a:cubicBezTo>
                  <a:pt x="1183174" y="1320949"/>
                  <a:pt x="1175686" y="1331716"/>
                  <a:pt x="1165850" y="1339913"/>
                </a:cubicBezTo>
                <a:cubicBezTo>
                  <a:pt x="1142449" y="1359414"/>
                  <a:pt x="1138751" y="1358000"/>
                  <a:pt x="1111529" y="1367073"/>
                </a:cubicBezTo>
                <a:cubicBezTo>
                  <a:pt x="1102476" y="1373109"/>
                  <a:pt x="1094312" y="1380761"/>
                  <a:pt x="1084369" y="1385180"/>
                </a:cubicBezTo>
                <a:cubicBezTo>
                  <a:pt x="1066928" y="1392932"/>
                  <a:pt x="1048155" y="1397251"/>
                  <a:pt x="1030048" y="1403287"/>
                </a:cubicBezTo>
                <a:cubicBezTo>
                  <a:pt x="1020995" y="1406305"/>
                  <a:pt x="1012246" y="1410468"/>
                  <a:pt x="1002888" y="1412340"/>
                </a:cubicBezTo>
                <a:cubicBezTo>
                  <a:pt x="987799" y="1415358"/>
                  <a:pt x="972466" y="1417345"/>
                  <a:pt x="957620" y="1421394"/>
                </a:cubicBezTo>
                <a:cubicBezTo>
                  <a:pt x="939206" y="1426416"/>
                  <a:pt x="921407" y="1433465"/>
                  <a:pt x="903300" y="1439501"/>
                </a:cubicBezTo>
                <a:lnTo>
                  <a:pt x="876139" y="1448554"/>
                </a:lnTo>
                <a:cubicBezTo>
                  <a:pt x="867086" y="1451572"/>
                  <a:pt x="858509" y="1457106"/>
                  <a:pt x="848979" y="1457608"/>
                </a:cubicBezTo>
                <a:lnTo>
                  <a:pt x="676963" y="1466661"/>
                </a:lnTo>
                <a:cubicBezTo>
                  <a:pt x="646785" y="1472697"/>
                  <a:pt x="615625" y="1475036"/>
                  <a:pt x="586428" y="1484768"/>
                </a:cubicBezTo>
                <a:cubicBezTo>
                  <a:pt x="577375" y="1487786"/>
                  <a:pt x="568715" y="1492471"/>
                  <a:pt x="559268" y="1493821"/>
                </a:cubicBezTo>
                <a:cubicBezTo>
                  <a:pt x="526270" y="1498535"/>
                  <a:pt x="492876" y="1499857"/>
                  <a:pt x="459680" y="1502875"/>
                </a:cubicBezTo>
                <a:cubicBezTo>
                  <a:pt x="423861" y="1510038"/>
                  <a:pt x="387525" y="1518175"/>
                  <a:pt x="351038" y="1520982"/>
                </a:cubicBezTo>
                <a:cubicBezTo>
                  <a:pt x="332984" y="1522371"/>
                  <a:pt x="-359659" y="1520982"/>
                  <a:pt x="251450" y="15209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69128" y="5512400"/>
            <a:ext cx="44025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400" dirty="0" smtClean="0"/>
              <a:t>Note: helps to answer the question of whether the mean is equal to a specific number.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5927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525524" y="2580238"/>
            <a:ext cx="2311835" cy="1550797"/>
            <a:chOff x="4637926" y="4218716"/>
            <a:chExt cx="1672936" cy="1122218"/>
          </a:xfrm>
        </p:grpSpPr>
        <p:sp>
          <p:nvSpPr>
            <p:cNvPr id="47" name="Rectangle 46"/>
            <p:cNvSpPr/>
            <p:nvPr/>
          </p:nvSpPr>
          <p:spPr>
            <a:xfrm>
              <a:off x="4637926" y="4218716"/>
              <a:ext cx="1672936" cy="1122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5073501" y="4614668"/>
              <a:ext cx="801786" cy="355592"/>
              <a:chOff x="4968529" y="4614668"/>
              <a:chExt cx="801786" cy="355592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968529" y="4614668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5435956" y="4614668"/>
                <a:ext cx="334359" cy="35559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One sample z-test for a proportion</a:t>
            </a:r>
            <a:endParaRPr lang="en-AU" dirty="0"/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69128" y="5512400"/>
            <a:ext cx="44025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400" dirty="0" smtClean="0"/>
              <a:t>Note: helps to answer the question of whether the proportion of people in one category is equal to a specific number.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5681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Some research questions </a:t>
            </a:r>
            <a:br>
              <a:rPr lang="en-AU" dirty="0" smtClean="0"/>
            </a:br>
            <a:r>
              <a:rPr lang="en-AU" dirty="0" smtClean="0"/>
              <a:t>are about a single concept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4895"/>
            <a:ext cx="10515600" cy="4312068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For example:</a:t>
            </a:r>
          </a:p>
          <a:p>
            <a:r>
              <a:rPr lang="en-AU" dirty="0" smtClean="0"/>
              <a:t>How much salt is there in an avocado?</a:t>
            </a:r>
          </a:p>
          <a:p>
            <a:r>
              <a:rPr lang="en-AU" dirty="0" smtClean="0"/>
              <a:t>What percentage of people experience joint pain?</a:t>
            </a:r>
          </a:p>
          <a:p>
            <a:r>
              <a:rPr lang="en-AU" dirty="0" smtClean="0"/>
              <a:t>How much cloud cover does Adelaide have in March?</a:t>
            </a:r>
          </a:p>
          <a:p>
            <a:r>
              <a:rPr lang="en-AU" dirty="0" smtClean="0"/>
              <a:t>Do the majority of ice-creams have the amount of fat in them that the nutrition information says?</a:t>
            </a:r>
          </a:p>
          <a:p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78" t="35790" b="37638"/>
          <a:stretch/>
        </p:blipFill>
        <p:spPr>
          <a:xfrm>
            <a:off x="4005903" y="5252358"/>
            <a:ext cx="1610518" cy="10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MOST research questions </a:t>
            </a:r>
            <a:br>
              <a:rPr lang="en-AU" dirty="0" smtClean="0"/>
            </a:br>
            <a:r>
              <a:rPr lang="en-AU" dirty="0" smtClean="0"/>
              <a:t>are about the relationship between concepts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53" y="1873949"/>
            <a:ext cx="11320226" cy="2725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For example:</a:t>
            </a:r>
          </a:p>
          <a:p>
            <a:r>
              <a:rPr lang="en-AU" dirty="0" smtClean="0"/>
              <a:t>Are science fiction books thicker than other books?</a:t>
            </a:r>
          </a:p>
          <a:p>
            <a:r>
              <a:rPr lang="en-AU" dirty="0" smtClean="0"/>
              <a:t>How much of an effect does more sleep have on a student’s grades?</a:t>
            </a:r>
          </a:p>
          <a:p>
            <a:r>
              <a:rPr lang="en-AU" dirty="0" smtClean="0"/>
              <a:t>Does chilli in a meal make a difference to your body temperature?</a:t>
            </a:r>
          </a:p>
          <a:p>
            <a:r>
              <a:rPr lang="en-AU" dirty="0" smtClean="0"/>
              <a:t>How can you predict the air temperature from the amount of cloud cover?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005903" y="5252358"/>
            <a:ext cx="4180194" cy="1022684"/>
            <a:chOff x="3345135" y="5089396"/>
            <a:chExt cx="4180194" cy="102268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78" t="35790" b="37638"/>
            <a:stretch/>
          </p:blipFill>
          <p:spPr>
            <a:xfrm>
              <a:off x="3345135" y="5089396"/>
              <a:ext cx="1610518" cy="102268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78" t="35790" b="37638"/>
            <a:stretch/>
          </p:blipFill>
          <p:spPr>
            <a:xfrm>
              <a:off x="5914811" y="5089396"/>
              <a:ext cx="1610518" cy="1022684"/>
            </a:xfrm>
            <a:prstGeom prst="rect">
              <a:avLst/>
            </a:prstGeom>
          </p:spPr>
        </p:pic>
        <p:sp>
          <p:nvSpPr>
            <p:cNvPr id="12" name="Right Arrow 11"/>
            <p:cNvSpPr/>
            <p:nvPr/>
          </p:nvSpPr>
          <p:spPr>
            <a:xfrm rot="10800000">
              <a:off x="4961631" y="5356294"/>
              <a:ext cx="874778" cy="488887"/>
            </a:xfrm>
            <a:prstGeom prst="rightArrow">
              <a:avLst>
                <a:gd name="adj1" fmla="val 50000"/>
                <a:gd name="adj2" fmla="val 7777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0001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2812"/>
            <a:ext cx="10515600" cy="1241441"/>
          </a:xfrm>
        </p:spPr>
        <p:txBody>
          <a:bodyPr>
            <a:normAutofit/>
          </a:bodyPr>
          <a:lstStyle/>
          <a:p>
            <a:pPr algn="ctr"/>
            <a:r>
              <a:rPr lang="en-AU" sz="6600" b="1" dirty="0" smtClean="0"/>
              <a:t>WARNING!</a:t>
            </a:r>
            <a:endParaRPr lang="en-AU" sz="3600" dirty="0"/>
          </a:p>
        </p:txBody>
      </p:sp>
      <p:grpSp>
        <p:nvGrpSpPr>
          <p:cNvPr id="8" name="Group 7"/>
          <p:cNvGrpSpPr/>
          <p:nvPr/>
        </p:nvGrpSpPr>
        <p:grpSpPr>
          <a:xfrm>
            <a:off x="3942529" y="4507460"/>
            <a:ext cx="4180194" cy="1022684"/>
            <a:chOff x="3345135" y="5089396"/>
            <a:chExt cx="4180194" cy="102268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78" t="35790" b="37638"/>
            <a:stretch/>
          </p:blipFill>
          <p:spPr>
            <a:xfrm>
              <a:off x="3345135" y="5089396"/>
              <a:ext cx="1610518" cy="102268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78" t="35790" b="37638"/>
            <a:stretch/>
          </p:blipFill>
          <p:spPr>
            <a:xfrm>
              <a:off x="5914811" y="5089396"/>
              <a:ext cx="1610518" cy="1022684"/>
            </a:xfrm>
            <a:prstGeom prst="rect">
              <a:avLst/>
            </a:prstGeom>
          </p:spPr>
        </p:pic>
        <p:sp>
          <p:nvSpPr>
            <p:cNvPr id="7" name="Right Arrow 6"/>
            <p:cNvSpPr/>
            <p:nvPr/>
          </p:nvSpPr>
          <p:spPr>
            <a:xfrm rot="10800000">
              <a:off x="4961631" y="5356294"/>
              <a:ext cx="874778" cy="488887"/>
            </a:xfrm>
            <a:prstGeom prst="rightArrow">
              <a:avLst>
                <a:gd name="adj1" fmla="val 50000"/>
                <a:gd name="adj2" fmla="val 7777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68293" y="4641914"/>
            <a:ext cx="1052965" cy="715224"/>
            <a:chOff x="5531667" y="5386812"/>
            <a:chExt cx="1052965" cy="715224"/>
          </a:xfrm>
        </p:grpSpPr>
        <p:sp>
          <p:nvSpPr>
            <p:cNvPr id="11" name="Rectangle 10"/>
            <p:cNvSpPr/>
            <p:nvPr/>
          </p:nvSpPr>
          <p:spPr>
            <a:xfrm>
              <a:off x="5531667" y="5386812"/>
              <a:ext cx="1052965" cy="715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5616421" y="5519256"/>
              <a:ext cx="959158" cy="488888"/>
            </a:xfrm>
            <a:prstGeom prst="leftRightArrow">
              <a:avLst>
                <a:gd name="adj1" fmla="val 38889"/>
                <a:gd name="adj2" fmla="val 64374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786144" y="3276555"/>
            <a:ext cx="10515600" cy="641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/>
              <a:t>(That’s what experimental design is for.)</a:t>
            </a:r>
            <a:endParaRPr lang="en-AU" sz="28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002544" y="2035114"/>
            <a:ext cx="10299200" cy="1436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4000" dirty="0" smtClean="0"/>
              <a:t>Statistical calculations by themselves NEVER tell you whether anything CAUSES anything else.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14030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005903" y="5252358"/>
            <a:ext cx="4180194" cy="1022684"/>
            <a:chOff x="3345135" y="5089396"/>
            <a:chExt cx="4180194" cy="102268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78" t="35790" b="37638"/>
            <a:stretch/>
          </p:blipFill>
          <p:spPr>
            <a:xfrm>
              <a:off x="3345135" y="5089396"/>
              <a:ext cx="1610518" cy="1022684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78" t="35790" b="37638"/>
            <a:stretch/>
          </p:blipFill>
          <p:spPr>
            <a:xfrm>
              <a:off x="5914811" y="5089396"/>
              <a:ext cx="1610518" cy="10226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For statistics to help, you have to turn </a:t>
            </a:r>
            <a:r>
              <a:rPr lang="en-AU" b="1" dirty="0" smtClean="0"/>
              <a:t>concepts</a:t>
            </a:r>
            <a:r>
              <a:rPr lang="en-AU" dirty="0" smtClean="0"/>
              <a:t> into </a:t>
            </a:r>
            <a:r>
              <a:rPr lang="en-AU" b="1" dirty="0" smtClean="0"/>
              <a:t>variables</a:t>
            </a:r>
            <a:r>
              <a:rPr lang="en-AU" dirty="0" smtClean="0"/>
              <a:t> by measuring them</a:t>
            </a:r>
            <a:endParaRPr lang="en-AU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01987" y="1937913"/>
            <a:ext cx="10515600" cy="3034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For example, in the question “Does chilli in a meal make a difference to your body temperature?”, chilli could be measured as:</a:t>
            </a:r>
          </a:p>
          <a:p>
            <a:r>
              <a:rPr lang="en-AU" dirty="0" smtClean="0"/>
              <a:t>Whether a meal has chilli in it or not.</a:t>
            </a:r>
          </a:p>
          <a:p>
            <a:r>
              <a:rPr lang="en-AU" dirty="0" smtClean="0"/>
              <a:t>The classification of the meal as mild, medium or hot.</a:t>
            </a:r>
          </a:p>
          <a:p>
            <a:r>
              <a:rPr lang="en-AU" dirty="0" smtClean="0"/>
              <a:t>The exact amount of chilli powder added to the meal during cooking.</a:t>
            </a:r>
          </a:p>
          <a:p>
            <a:pPr marL="0" indent="0" algn="ctr">
              <a:buNone/>
            </a:pPr>
            <a:r>
              <a:rPr lang="en-AU" b="1" dirty="0" smtClean="0"/>
              <a:t>YOU HAVE TO DECIDE HOW YOU MEASURE</a:t>
            </a:r>
            <a:endParaRPr lang="en-AU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7" t="36764" r="61138" b="36445"/>
          <a:stretch/>
        </p:blipFill>
        <p:spPr>
          <a:xfrm>
            <a:off x="4030330" y="5156608"/>
            <a:ext cx="1567817" cy="11667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7" t="36764" r="61138" b="36445"/>
          <a:stretch/>
        </p:blipFill>
        <p:spPr>
          <a:xfrm>
            <a:off x="6600174" y="5147555"/>
            <a:ext cx="1567817" cy="1166786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5504340" y="5286186"/>
            <a:ext cx="1052965" cy="715224"/>
            <a:chOff x="5531667" y="5386812"/>
            <a:chExt cx="1052965" cy="715224"/>
          </a:xfrm>
        </p:grpSpPr>
        <p:sp>
          <p:nvSpPr>
            <p:cNvPr id="19" name="Rectangle 18"/>
            <p:cNvSpPr/>
            <p:nvPr/>
          </p:nvSpPr>
          <p:spPr>
            <a:xfrm>
              <a:off x="5531667" y="5386812"/>
              <a:ext cx="1052965" cy="715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5616421" y="5519256"/>
              <a:ext cx="959158" cy="488888"/>
            </a:xfrm>
            <a:prstGeom prst="leftRightArrow">
              <a:avLst>
                <a:gd name="adj1" fmla="val 38889"/>
                <a:gd name="adj2" fmla="val 64374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53024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184" y="117488"/>
            <a:ext cx="10515600" cy="825735"/>
          </a:xfrm>
        </p:spPr>
        <p:txBody>
          <a:bodyPr>
            <a:normAutofit fontScale="90000"/>
          </a:bodyPr>
          <a:lstStyle/>
          <a:p>
            <a:pPr algn="ctr"/>
            <a:r>
              <a:rPr lang="en-AU" sz="5400" b="1" dirty="0" smtClean="0"/>
              <a:t>WARNING</a:t>
            </a:r>
            <a:r>
              <a:rPr lang="en-AU" sz="6600" b="1" dirty="0" smtClean="0"/>
              <a:t>!</a:t>
            </a:r>
            <a:endParaRPr lang="en-AU" sz="36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8984" y="2005119"/>
            <a:ext cx="10515600" cy="641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400" dirty="0" smtClean="0"/>
              <a:t>(That’s what experimental design is for.)</a:t>
            </a:r>
            <a:endParaRPr lang="en-AU" sz="24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75384" y="763678"/>
            <a:ext cx="10299200" cy="1436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3600" dirty="0" smtClean="0"/>
              <a:t>Statistical calculations by themselves NEVER tell you whether anything CAUSES anything else.</a:t>
            </a:r>
            <a:endParaRPr lang="en-AU" sz="28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975384" y="3243648"/>
            <a:ext cx="10299200" cy="1436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3600" dirty="0" smtClean="0"/>
              <a:t>Statistics CAN help you CALCULATE what you expect one variable to be, from other variables.</a:t>
            </a:r>
            <a:endParaRPr lang="en-AU" sz="2800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67184" y="2602361"/>
            <a:ext cx="10515600" cy="82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5400" b="1" dirty="0" smtClean="0"/>
              <a:t>BUT</a:t>
            </a:r>
            <a:endParaRPr lang="en-A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246891" y="6281527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Explanatory variable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3787366" y="6281527"/>
            <a:ext cx="221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Outcome variable</a:t>
            </a:r>
            <a:endParaRPr lang="en-AU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7" t="36764" r="61138" b="36445"/>
          <a:stretch/>
        </p:blipFill>
        <p:spPr>
          <a:xfrm>
            <a:off x="4030330" y="5156608"/>
            <a:ext cx="1567817" cy="116678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7" t="36764" r="61138" b="36445"/>
          <a:stretch/>
        </p:blipFill>
        <p:spPr>
          <a:xfrm>
            <a:off x="6600174" y="5147555"/>
            <a:ext cx="1567817" cy="1166786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5504340" y="5286186"/>
            <a:ext cx="1052965" cy="715224"/>
            <a:chOff x="5531667" y="5386812"/>
            <a:chExt cx="1052965" cy="715224"/>
          </a:xfrm>
        </p:grpSpPr>
        <p:sp>
          <p:nvSpPr>
            <p:cNvPr id="23" name="Rectangle 22"/>
            <p:cNvSpPr/>
            <p:nvPr/>
          </p:nvSpPr>
          <p:spPr>
            <a:xfrm>
              <a:off x="5531667" y="5386812"/>
              <a:ext cx="1052965" cy="715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Left-Right Arrow 23"/>
            <p:cNvSpPr/>
            <p:nvPr/>
          </p:nvSpPr>
          <p:spPr>
            <a:xfrm>
              <a:off x="5616421" y="5519256"/>
              <a:ext cx="959158" cy="488888"/>
            </a:xfrm>
            <a:prstGeom prst="leftRightArrow">
              <a:avLst>
                <a:gd name="adj1" fmla="val 38889"/>
                <a:gd name="adj2" fmla="val 64374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5" name="Right Arrow 24"/>
          <p:cNvSpPr/>
          <p:nvPr/>
        </p:nvSpPr>
        <p:spPr>
          <a:xfrm rot="10800000">
            <a:off x="5586187" y="5428726"/>
            <a:ext cx="874778" cy="488887"/>
          </a:xfrm>
          <a:prstGeom prst="rightArrow">
            <a:avLst>
              <a:gd name="adj1" fmla="val 50000"/>
              <a:gd name="adj2" fmla="val 777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936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3" grpId="0"/>
      <p:bldP spid="19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703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Where we’ve been</a:t>
            </a:r>
            <a:endParaRPr lang="en-AU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34872" y="5311861"/>
            <a:ext cx="10922251" cy="1401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What stats you do depends on:</a:t>
            </a:r>
          </a:p>
          <a:p>
            <a:r>
              <a:rPr lang="en-AU" sz="2400" dirty="0"/>
              <a:t>What </a:t>
            </a:r>
            <a:r>
              <a:rPr lang="en-AU" sz="2400" dirty="0" smtClean="0"/>
              <a:t>type </a:t>
            </a:r>
            <a:r>
              <a:rPr lang="en-AU" sz="2400" dirty="0"/>
              <a:t>of question you’re asking</a:t>
            </a:r>
          </a:p>
          <a:p>
            <a:r>
              <a:rPr lang="en-AU" sz="2400" dirty="0"/>
              <a:t>Information about the variables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813141" y="2793485"/>
            <a:ext cx="4180194" cy="1022684"/>
            <a:chOff x="3345135" y="5089396"/>
            <a:chExt cx="4180194" cy="1022684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78" t="35790" b="37638"/>
            <a:stretch/>
          </p:blipFill>
          <p:spPr>
            <a:xfrm>
              <a:off x="3345135" y="5089396"/>
              <a:ext cx="1610518" cy="10226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78" t="35790" b="37638"/>
            <a:stretch/>
          </p:blipFill>
          <p:spPr>
            <a:xfrm>
              <a:off x="5914811" y="5089396"/>
              <a:ext cx="1610518" cy="1022684"/>
            </a:xfrm>
            <a:prstGeom prst="rect">
              <a:avLst/>
            </a:prstGeom>
          </p:spPr>
        </p:pic>
        <p:sp>
          <p:nvSpPr>
            <p:cNvPr id="23" name="Right Arrow 22"/>
            <p:cNvSpPr/>
            <p:nvPr/>
          </p:nvSpPr>
          <p:spPr>
            <a:xfrm rot="10800000">
              <a:off x="4961631" y="5356294"/>
              <a:ext cx="874778" cy="488887"/>
            </a:xfrm>
            <a:prstGeom prst="rightArrow">
              <a:avLst>
                <a:gd name="adj1" fmla="val 50000"/>
                <a:gd name="adj2" fmla="val 7777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7" t="36764" r="61138" b="36445"/>
          <a:stretch/>
        </p:blipFill>
        <p:spPr>
          <a:xfrm>
            <a:off x="7837568" y="2770159"/>
            <a:ext cx="1567817" cy="116678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7" t="36764" r="61138" b="36445"/>
          <a:stretch/>
        </p:blipFill>
        <p:spPr>
          <a:xfrm>
            <a:off x="10407412" y="2761106"/>
            <a:ext cx="1567817" cy="1166786"/>
          </a:xfrm>
          <a:prstGeom prst="rect">
            <a:avLst/>
          </a:prstGeom>
        </p:spPr>
      </p:pic>
      <p:sp>
        <p:nvSpPr>
          <p:cNvPr id="26" name="Content Placeholder 2"/>
          <p:cNvSpPr txBox="1">
            <a:spLocks/>
          </p:cNvSpPr>
          <p:nvPr/>
        </p:nvSpPr>
        <p:spPr>
          <a:xfrm>
            <a:off x="556470" y="1057161"/>
            <a:ext cx="7178269" cy="2948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/>
              <a:t>Research questions are about concepts and the relationships between them.</a:t>
            </a:r>
          </a:p>
          <a:p>
            <a:r>
              <a:rPr lang="en-AU" sz="2400" dirty="0" smtClean="0"/>
              <a:t>Concepts become variables when you measure them.</a:t>
            </a:r>
          </a:p>
          <a:p>
            <a:r>
              <a:rPr lang="en-AU" sz="2400" dirty="0" smtClean="0"/>
              <a:t>Statistics questions are about variables and the relationships between them.</a:t>
            </a:r>
          </a:p>
          <a:p>
            <a:r>
              <a:rPr lang="en-AU" sz="2400" dirty="0" smtClean="0"/>
              <a:t>Statistics can help you calculate one variable from others, but not decide if one thing causes another.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78" t="35790" b="37638"/>
          <a:stretch/>
        </p:blipFill>
        <p:spPr>
          <a:xfrm>
            <a:off x="9037687" y="1004803"/>
            <a:ext cx="1610518" cy="102268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7" t="36764" r="61138" b="36445"/>
          <a:stretch/>
        </p:blipFill>
        <p:spPr>
          <a:xfrm>
            <a:off x="9062114" y="981477"/>
            <a:ext cx="1567817" cy="1166786"/>
          </a:xfrm>
          <a:prstGeom prst="rect">
            <a:avLst/>
          </a:prstGeom>
        </p:spPr>
      </p:pic>
      <p:sp>
        <p:nvSpPr>
          <p:cNvPr id="32" name="Title 1"/>
          <p:cNvSpPr txBox="1">
            <a:spLocks/>
          </p:cNvSpPr>
          <p:nvPr/>
        </p:nvSpPr>
        <p:spPr>
          <a:xfrm>
            <a:off x="838200" y="4538212"/>
            <a:ext cx="10515600" cy="621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dirty="0" smtClean="0"/>
              <a:t>Where we’re going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930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5038</TotalTime>
  <Words>986</Words>
  <Application>Microsoft Office PowerPoint</Application>
  <PresentationFormat>Widescreen</PresentationFormat>
  <Paragraphs>134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Making Sense of  Statistics</vt:lpstr>
      <vt:lpstr>You NEED statistics because things VARY</vt:lpstr>
      <vt:lpstr>Statistics is for  answering questions using data</vt:lpstr>
      <vt:lpstr>Some research questions  are about a single concept</vt:lpstr>
      <vt:lpstr>MOST research questions  are about the relationship between concepts</vt:lpstr>
      <vt:lpstr>WARNING!</vt:lpstr>
      <vt:lpstr>For statistics to help, you have to turn concepts into variables by measuring them</vt:lpstr>
      <vt:lpstr>WARNING!</vt:lpstr>
      <vt:lpstr>Where we’ve been</vt:lpstr>
      <vt:lpstr>Types of statistical question and the stats that go with them</vt:lpstr>
      <vt:lpstr>Hypothesis tests help decide answers  to yes-or-no questions</vt:lpstr>
      <vt:lpstr>Information about the variables changes the statistical calculations you can do</vt:lpstr>
      <vt:lpstr>Two kinds of variables</vt:lpstr>
      <vt:lpstr>“Subjects” are sources of variables</vt:lpstr>
      <vt:lpstr>Categorical variables belong to subjects in different ways</vt:lpstr>
      <vt:lpstr>Distribution of numerical variables</vt:lpstr>
      <vt:lpstr>Information about the variables changes the statistical calculations you can do</vt:lpstr>
      <vt:lpstr>Thirteen common hypothesis tests</vt:lpstr>
      <vt:lpstr>Unpaired t-test / Independent samples t-test</vt:lpstr>
      <vt:lpstr>Unpaired t-test / Independent samples t-test</vt:lpstr>
      <vt:lpstr>Paired t-test</vt:lpstr>
      <vt:lpstr>Chi-squared test (for association)</vt:lpstr>
      <vt:lpstr>Chi-squared test (for association)</vt:lpstr>
      <vt:lpstr>McNemar’s test</vt:lpstr>
      <vt:lpstr>ANOVA  (ANalysis Of VAriance)</vt:lpstr>
      <vt:lpstr>(Simple) Regression</vt:lpstr>
      <vt:lpstr>Mann-Whitney U-test</vt:lpstr>
      <vt:lpstr>Wilcoxon signed ranks test</vt:lpstr>
      <vt:lpstr>Kruskall-Wallis test</vt:lpstr>
      <vt:lpstr>Two-way ANOVA </vt:lpstr>
      <vt:lpstr>Multiple Regression</vt:lpstr>
      <vt:lpstr>Multiple Regression</vt:lpstr>
      <vt:lpstr>One sample t-test</vt:lpstr>
      <vt:lpstr>One sample z-test for a proportion</vt:lpstr>
    </vt:vector>
  </TitlesOfParts>
  <Company>The University of Adelaide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Butler</dc:creator>
  <cp:lastModifiedBy>David Butler</cp:lastModifiedBy>
  <cp:revision>68</cp:revision>
  <cp:lastPrinted>2022-03-09T01:20:26Z</cp:lastPrinted>
  <dcterms:created xsi:type="dcterms:W3CDTF">2021-03-22T10:35:49Z</dcterms:created>
  <dcterms:modified xsi:type="dcterms:W3CDTF">2022-03-09T22:25:16Z</dcterms:modified>
</cp:coreProperties>
</file>